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47847" y="5159147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593926"/>
              </p:ext>
            </p:extLst>
          </p:nvPr>
        </p:nvGraphicFramePr>
        <p:xfrm>
          <a:off x="635070" y="15603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BRS-U808M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25402154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9,350,000원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6132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194011"/>
              </p:ext>
            </p:extLst>
          </p:nvPr>
        </p:nvGraphicFramePr>
        <p:xfrm>
          <a:off x="3169225" y="1825657"/>
          <a:ext cx="3053705" cy="3156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8in8out의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HDMI매트릭스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 HDMI 2.0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HDCP 2.2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호환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18Gbps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비디오 대역폭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3840*2160/60Hz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UHD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입출력 해상도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외부 오디오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L/R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 및 출력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 과정에서 이미지 무너짐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검은색 화면 또는 깜박임 없는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Seamless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디스플레이 배치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(2*2, 2*4),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화면 확대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설정기능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 출력 해상도설정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고급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EDID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내부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EDID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또는 모든 출력 장치에서 복사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전면 패널 버튼에 의한 편리한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RS-232C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네트워크 웹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GUI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 프로그램 별도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저소음 팬 디자인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랙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크기로 설치가 편리합니다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29" name="표 28">
            <a:extLst>
              <a:ext uri="{FF2B5EF4-FFF2-40B4-BE49-F238E27FC236}">
                <a16:creationId xmlns:a16="http://schemas.microsoft.com/office/drawing/2014/main" id="{9A964640-A9B6-73D9-561F-077793F98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218952"/>
              </p:ext>
            </p:extLst>
          </p:nvPr>
        </p:nvGraphicFramePr>
        <p:xfrm>
          <a:off x="647847" y="5431611"/>
          <a:ext cx="5508546" cy="2632541"/>
        </p:xfrm>
        <a:graphic>
          <a:graphicData uri="http://schemas.openxmlformats.org/drawingml/2006/table">
            <a:tbl>
              <a:tblPr/>
              <a:tblGrid>
                <a:gridCol w="1877914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30632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7908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(note1)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 HDMI 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 HDMI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 HDMI Embedded Audio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8 Analog L/R, 3.5mm jack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 HDMI Embedded Audio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 Analog L/R, 3.5mm jack 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max 3840*2160p60Hz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RS-232C in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LAN, RJ-45(HTML5 Web &amp; PC Control_</a:t>
                      </a:r>
                      <a:r>
                        <a:rPr 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 12V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67W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3.8Kg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Dimension(w*h*d)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437 * 44 * 300</a:t>
                      </a:r>
                      <a:endParaRPr lang="ko-KR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15511A-FE28-EC6E-5EBF-B688A64E8C91}"/>
              </a:ext>
            </a:extLst>
          </p:cNvPr>
          <p:cNvSpPr txBox="1"/>
          <p:nvPr/>
        </p:nvSpPr>
        <p:spPr>
          <a:xfrm>
            <a:off x="343429" y="713638"/>
            <a:ext cx="2217145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4K</a:t>
            </a:r>
            <a:r>
              <a:rPr lang="en-US" altLang="ko-KR" sz="1901" b="1" dirty="0">
                <a:solidFill>
                  <a:srgbClr val="002060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Routing Switcher</a:t>
            </a:r>
            <a:endParaRPr kumimoji="0" lang="ko-KR" altLang="ko-KR" sz="1901" b="1" i="0" u="none" strike="noStrike" kern="1200" cap="none" spc="0" normalizeH="0" baseline="0" noProof="0" dirty="0">
              <a:ln>
                <a:noFill/>
              </a:ln>
              <a:solidFill>
                <a:srgbClr val="231F1F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333DEDF-122E-1A42-68F0-F135D4CAD535}"/>
              </a:ext>
            </a:extLst>
          </p:cNvPr>
          <p:cNvSpPr/>
          <p:nvPr/>
        </p:nvSpPr>
        <p:spPr>
          <a:xfrm>
            <a:off x="301190" y="1060178"/>
            <a:ext cx="6245659" cy="36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</a:rPr>
              <a:t>다채널 </a:t>
            </a:r>
            <a:r>
              <a:rPr lang="en-US" altLang="ko-KR" sz="900" dirty="0">
                <a:solidFill>
                  <a:prstClr val="black"/>
                </a:solidFill>
              </a:rPr>
              <a:t>4K </a:t>
            </a:r>
            <a:r>
              <a:rPr lang="ko-KR" altLang="en-US" sz="900" dirty="0">
                <a:solidFill>
                  <a:prstClr val="black"/>
                </a:solidFill>
              </a:rPr>
              <a:t>영상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음성 신호를 통합 입력 받아 </a:t>
            </a:r>
            <a:r>
              <a:rPr lang="en-US" altLang="ko-KR" sz="900" dirty="0">
                <a:solidFill>
                  <a:prstClr val="black"/>
                </a:solidFill>
              </a:rPr>
              <a:t>HDMI </a:t>
            </a:r>
            <a:r>
              <a:rPr lang="ko-KR" altLang="en-US" sz="900" dirty="0">
                <a:solidFill>
                  <a:prstClr val="black"/>
                </a:solidFill>
              </a:rPr>
              <a:t>기반으로 출력하는 </a:t>
            </a:r>
            <a:r>
              <a:rPr lang="ko-KR" altLang="en-US" sz="900" dirty="0" err="1">
                <a:solidFill>
                  <a:prstClr val="black"/>
                </a:solidFill>
              </a:rPr>
              <a:t>올인원</a:t>
            </a:r>
            <a:r>
              <a:rPr lang="ko-KR" altLang="en-US" sz="900" dirty="0">
                <a:solidFill>
                  <a:prstClr val="black"/>
                </a:solidFill>
              </a:rPr>
              <a:t> 매트릭스 </a:t>
            </a:r>
            <a:r>
              <a:rPr lang="ko-KR" altLang="en-US" sz="900" dirty="0" err="1">
                <a:solidFill>
                  <a:prstClr val="black"/>
                </a:solidFill>
              </a:rPr>
              <a:t>스위처</a:t>
            </a:r>
            <a:r>
              <a:rPr lang="ko-KR" altLang="en-US" sz="900" dirty="0">
                <a:solidFill>
                  <a:prstClr val="black"/>
                </a:solidFill>
              </a:rPr>
              <a:t> 장비로서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회의실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강당</a:t>
            </a:r>
            <a:r>
              <a:rPr lang="en-US" altLang="ko-KR" sz="900" dirty="0">
                <a:solidFill>
                  <a:prstClr val="black"/>
                </a:solidFill>
              </a:rPr>
              <a:t>· </a:t>
            </a:r>
            <a:r>
              <a:rPr lang="ko-KR" altLang="en-US" sz="900" dirty="0">
                <a:solidFill>
                  <a:prstClr val="black"/>
                </a:solidFill>
              </a:rPr>
              <a:t>관제실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교육시설 등 다양한 환경에서 </a:t>
            </a:r>
            <a:r>
              <a:rPr lang="ko-KR" altLang="en-US" sz="900" dirty="0" err="1">
                <a:solidFill>
                  <a:prstClr val="black"/>
                </a:solidFill>
              </a:rPr>
              <a:t>저지연</a:t>
            </a:r>
            <a:r>
              <a:rPr lang="ko-KR" altLang="en-US" sz="900" dirty="0">
                <a:solidFill>
                  <a:prstClr val="black"/>
                </a:solidFill>
              </a:rPr>
              <a:t> 및 </a:t>
            </a:r>
            <a:r>
              <a:rPr lang="ko-KR" altLang="en-US" sz="900" dirty="0" err="1">
                <a:solidFill>
                  <a:prstClr val="black"/>
                </a:solidFill>
              </a:rPr>
              <a:t>심리스</a:t>
            </a:r>
            <a:r>
              <a:rPr lang="ko-KR" altLang="en-US" sz="900" dirty="0">
                <a:solidFill>
                  <a:prstClr val="black"/>
                </a:solidFill>
              </a:rPr>
              <a:t> 기능을 적용하여 안정적인 영상 전환 및 분배 기능을 제공</a:t>
            </a:r>
            <a:r>
              <a:rPr lang="en-US" altLang="ko-KR" sz="9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8FD8F2B-E166-118B-5420-0FAA3A6FB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50" y="2691972"/>
            <a:ext cx="2077200" cy="50282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258</Words>
  <Application>Microsoft Office PowerPoint</Application>
  <PresentationFormat>A4 용지(210x297mm)</PresentationFormat>
  <Paragraphs>49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119</cp:revision>
  <cp:lastPrinted>2026-05-06T02:47:12Z</cp:lastPrinted>
  <dcterms:created xsi:type="dcterms:W3CDTF">2026-04-16T00:46:52Z</dcterms:created>
  <dcterms:modified xsi:type="dcterms:W3CDTF">2026-07-29T05:37:31Z</dcterms:modified>
  <cp:version/>
</cp:coreProperties>
</file>