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5263650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99594"/>
              </p:ext>
            </p:extLst>
          </p:nvPr>
        </p:nvGraphicFramePr>
        <p:xfrm>
          <a:off x="635070" y="147649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spc="-120" baseline="0" dirty="0">
                          <a:solidFill>
                            <a:srgbClr val="393536"/>
                          </a:solidFill>
                        </a:rPr>
                        <a:t>TR-LIVECASTER 200</a:t>
                      </a:r>
                      <a:endParaRPr lang="ko-KR" altLang="ko-KR" sz="2000" b="1" spc="-120" baseline="0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cs typeface="맑은 고딕 Semilight" panose="020B0502040204020203" pitchFamily="50" charset="-127"/>
                        </a:rPr>
                        <a:t>26112287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4,620,000원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2945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286955"/>
              </p:ext>
            </p:extLst>
          </p:nvPr>
        </p:nvGraphicFramePr>
        <p:xfrm>
          <a:off x="3169226" y="1741837"/>
          <a:ext cx="3140134" cy="3397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134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 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고화질의 다채널녹화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멀티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PIP(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PC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임의크기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Mask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템플릿의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프리셋설정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저장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(FADE, WIPE, CUT)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전환효과의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AV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스위쳐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출력기능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 녹화해상도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(320*180, ~1920*1080)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 및 파일 재생기능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H.264(CPU Quick Sync)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의한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HW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인코딩기능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입력영상의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H/V-Flip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Crop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오디오 믹서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10band EQ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인트로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영상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메시지작성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문자자막 합성기능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유튜브등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다양한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방송업로드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스트리밍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(RTMP, </a:t>
                      </a:r>
                    </a:p>
                    <a:p>
                      <a:pPr marL="0" indent="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None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   UDP, HLS)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Live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크로마키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루마키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합성출력기능 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녹화 완료 후 원격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FTP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 전송기능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 자동추적의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PTZ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딥 러닝 이미지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실시간 번역자막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 구매 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200"/>
                        </a:lnSpc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강사의 음성 인식 및 번역자막 표시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(100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 이상 언어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8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2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동영상 파일 음성인식후 번역자막 파일 생성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6EDEEE-2F04-22E1-A0F6-0CDC28999C53}"/>
              </a:ext>
            </a:extLst>
          </p:cNvPr>
          <p:cNvSpPr txBox="1"/>
          <p:nvPr/>
        </p:nvSpPr>
        <p:spPr>
          <a:xfrm>
            <a:off x="343429" y="782218"/>
            <a:ext cx="4161717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C00000"/>
                </a:solidFill>
              </a:rPr>
              <a:t>AI</a:t>
            </a:r>
            <a:r>
              <a:rPr lang="ko-KR" altLang="en-US" sz="1901" b="1" dirty="0">
                <a:solidFill>
                  <a:srgbClr val="231F1F"/>
                </a:solidFill>
              </a:rPr>
              <a:t>실시간 통번역 </a:t>
            </a:r>
            <a:r>
              <a:rPr lang="ko-KR" altLang="en-US" sz="1901" b="1" dirty="0" err="1">
                <a:solidFill>
                  <a:srgbClr val="231F1F"/>
                </a:solidFill>
              </a:rPr>
              <a:t>수업자동녹화시스템</a:t>
            </a:r>
            <a:endParaRPr lang="ko-KR" altLang="ko-KR" sz="1901" b="1" dirty="0">
              <a:solidFill>
                <a:srgbClr val="231F1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301190" y="1128758"/>
            <a:ext cx="5521049" cy="36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</a:rPr>
              <a:t>실시간 통번역 기능을 연동할 수 있는 장비로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학교 및 관공서의 강의실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회의실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콘텐츠 제작실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방송실 등에서 다양한 영상 입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출력과 </a:t>
            </a:r>
            <a:r>
              <a:rPr lang="ko-KR" altLang="en-US" sz="900" dirty="0" err="1">
                <a:solidFill>
                  <a:prstClr val="black"/>
                </a:solidFill>
              </a:rPr>
              <a:t>비대면</a:t>
            </a:r>
            <a:r>
              <a:rPr lang="ko-KR" altLang="en-US" sz="900" dirty="0">
                <a:solidFill>
                  <a:prstClr val="black"/>
                </a:solidFill>
              </a:rPr>
              <a:t> 강의 플랫폼 연동을 지원하는 통합 </a:t>
            </a:r>
            <a:r>
              <a:rPr lang="en-US" altLang="ko-KR" sz="900" dirty="0">
                <a:solidFill>
                  <a:prstClr val="black"/>
                </a:solidFill>
              </a:rPr>
              <a:t>AV </a:t>
            </a:r>
            <a:r>
              <a:rPr lang="ko-KR" altLang="en-US" sz="900" dirty="0" err="1">
                <a:solidFill>
                  <a:prstClr val="black"/>
                </a:solidFill>
              </a:rPr>
              <a:t>스위처</a:t>
            </a:r>
            <a:r>
              <a:rPr lang="ko-KR" altLang="en-US" sz="900" dirty="0">
                <a:solidFill>
                  <a:prstClr val="black"/>
                </a:solidFill>
              </a:rPr>
              <a:t> 기반 녹화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송출 시스템</a:t>
            </a:r>
            <a:r>
              <a:rPr lang="en-US" altLang="ko-KR" sz="9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087BA4C9-C3BC-0021-7A04-5DAC15E51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34" y="2227743"/>
            <a:ext cx="2104850" cy="900000"/>
          </a:xfrm>
          <a:prstGeom prst="rect">
            <a:avLst/>
          </a:prstGeom>
          <a:noFill/>
          <a:ln>
            <a:noFill/>
          </a:ln>
          <a:effectLst/>
        </p:spPr>
      </p:pic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21917B7-3B11-D316-4F94-8FD261F6A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79406"/>
              </p:ext>
            </p:extLst>
          </p:nvPr>
        </p:nvGraphicFramePr>
        <p:xfrm>
          <a:off x="622047" y="5529800"/>
          <a:ext cx="5548204" cy="3397818"/>
        </p:xfrm>
        <a:graphic>
          <a:graphicData uri="http://schemas.openxmlformats.org/drawingml/2006/table">
            <a:tbl>
              <a:tblPr/>
              <a:tblGrid>
                <a:gridCol w="1891433">
                  <a:extLst>
                    <a:ext uri="{9D8B030D-6E8A-4147-A177-3AD203B41FA5}">
                      <a16:colId xmlns:a16="http://schemas.microsoft.com/office/drawing/2014/main" val="4196024542"/>
                    </a:ext>
                  </a:extLst>
                </a:gridCol>
                <a:gridCol w="3656771">
                  <a:extLst>
                    <a:ext uri="{9D8B030D-6E8A-4147-A177-3AD203B41FA5}">
                      <a16:colId xmlns:a16="http://schemas.microsoft.com/office/drawing/2014/main" val="2669406839"/>
                    </a:ext>
                  </a:extLst>
                </a:gridCol>
              </a:tblGrid>
              <a:tr h="16428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01984"/>
                  </a:ext>
                </a:extLst>
              </a:tr>
              <a:tr h="24908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Input(note1)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&amp; SDI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선택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</a:t>
                      </a: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USB Cam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15316"/>
                  </a:ext>
                </a:extLst>
              </a:tr>
              <a:tr h="2477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Output(note2)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HDMI, 1 DVI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with Graphic Main/Sub1/Sub2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선택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21992"/>
                  </a:ext>
                </a:extLst>
              </a:tr>
              <a:tr h="2477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Input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Embedded</a:t>
                      </a:r>
                      <a:endParaRPr lang="en-US" sz="9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USB IO Output(</a:t>
                      </a:r>
                      <a:r>
                        <a:rPr lang="ko-KR" alt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옵션</a:t>
                      </a:r>
                      <a:r>
                        <a:rPr lang="en-US" altLang="ko-KR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72980"/>
                  </a:ext>
                </a:extLst>
              </a:tr>
              <a:tr h="2477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PC Audio L/R Stereo, 3.5mm pin Jack</a:t>
                      </a:r>
                      <a:endParaRPr lang="en-US" sz="9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USB IO Output(</a:t>
                      </a:r>
                      <a:r>
                        <a:rPr lang="ko-KR" alt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옵션</a:t>
                      </a:r>
                      <a:r>
                        <a:rPr lang="en-US" altLang="ko-KR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71823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Encoding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H.264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5634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녹화 파일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MP4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898883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Bit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700K~30Mbps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441505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Streaming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RTMP, UDP, HLS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367196"/>
                  </a:ext>
                </a:extLst>
              </a:tr>
              <a:tr h="24908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I/O 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USB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</a:t>
                      </a: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LAN(RJ-45)_Network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05711"/>
                  </a:ext>
                </a:extLst>
              </a:tr>
              <a:tr h="3360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Signal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nn-NO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1920*1080p(60,59.94,50), 1920*1080i(60,59.94,50)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nn-NO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1280*720p(60,59.94,50)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893798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Intel 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45293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16GB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028342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STORAGE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SSD 240GB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1 HDD 1TB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4854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Windows 11 Pro, 64bit Mode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296087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  <a:endParaRPr lang="en-US" sz="9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426897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AC220V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798163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80W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726874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7.8 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589104"/>
                  </a:ext>
                </a:extLst>
              </a:tr>
              <a:tr h="12739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430(w)*88(h)*400(d),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손잡이 제외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78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385</Words>
  <Application>Microsoft Office PowerPoint</Application>
  <PresentationFormat>A4 용지(210x297mm)</PresentationFormat>
  <Paragraphs>71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121</cp:revision>
  <cp:lastPrinted>2026-05-06T02:47:12Z</cp:lastPrinted>
  <dcterms:created xsi:type="dcterms:W3CDTF">2026-04-16T00:46:52Z</dcterms:created>
  <dcterms:modified xsi:type="dcterms:W3CDTF">2026-07-29T05:38:06Z</dcterms:modified>
  <cp:version/>
</cp:coreProperties>
</file>