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068" y="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ko-KR" altLang="en-US" sz="1600" dirty="0">
                  <a:solidFill>
                    <a:prstClr val="white"/>
                  </a:solidFill>
                </a:rPr>
                <a:t>기타장비</a:t>
              </a: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6170" y="1036744"/>
            <a:ext cx="6245659" cy="256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b="1" dirty="0">
                <a:solidFill>
                  <a:prstClr val="black"/>
                </a:solidFill>
              </a:rPr>
              <a:t>학교 및 관공서 등의 건물내에서 영상 및 음성 신호를 네트워크 신호로 변조하여 원격 송수신할 수 있는 기기</a:t>
            </a:r>
            <a:r>
              <a:rPr lang="en-US" altLang="ko-KR" sz="800" b="1" dirty="0">
                <a:solidFill>
                  <a:prstClr val="black"/>
                </a:solidFill>
              </a:rPr>
              <a:t>.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34784" y="4293006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362691"/>
              </p:ext>
            </p:extLst>
          </p:nvPr>
        </p:nvGraphicFramePr>
        <p:xfrm>
          <a:off x="635070" y="1496811"/>
          <a:ext cx="2583556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BLC-100TU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cs typeface="맑은 고딕 Semilight" panose="020B0502040204020203" pitchFamily="50" charset="-127"/>
                        </a:rPr>
                        <a:t>25873378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660,000원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5497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341940"/>
              </p:ext>
            </p:extLst>
          </p:nvPr>
        </p:nvGraphicFramePr>
        <p:xfrm>
          <a:off x="3169225" y="1762157"/>
          <a:ext cx="3053705" cy="2147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3705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4K60P의 HDMI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신호를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변조하여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RJ-45의 UTP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케이블에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전송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HDBaseT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(HDBT)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전송규격으로 고화질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초저지연의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HDMI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신호전송가능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PoC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기능으로 변조기의 송신용 또는 수신용의 어느 한쪽에 전원 연결 사용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급의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1080p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신호를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150M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이상 연장가능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(UTP Cat.6)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4K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급의 영상신호를 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100M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연결가능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(UTP Cat.6)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RS-232C 3pin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터미널 연결 제어가능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리모트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제어선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연결 가능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6E60FA4-4804-488C-8A85-F991B5B0F038}"/>
              </a:ext>
            </a:extLst>
          </p:cNvPr>
          <p:cNvSpPr txBox="1"/>
          <p:nvPr/>
        </p:nvSpPr>
        <p:spPr>
          <a:xfrm>
            <a:off x="343429" y="713638"/>
            <a:ext cx="30264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393536"/>
                </a:solidFill>
                <a:latin typeface="맑은 고딕" panose="020B0503020000020004" pitchFamily="50" charset="-127"/>
              </a:rPr>
              <a:t>HDMI Extender (HDBT)</a:t>
            </a:r>
            <a:endParaRPr lang="ko-KR" altLang="en-US" sz="2000" dirty="0">
              <a:latin typeface="맑은 고딕" panose="020B0503020000020004" pitchFamily="50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96ACB8B-26A7-E39C-2EA8-A4920CB42600}"/>
              </a:ext>
            </a:extLst>
          </p:cNvPr>
          <p:cNvGrpSpPr/>
          <p:nvPr/>
        </p:nvGrpSpPr>
        <p:grpSpPr>
          <a:xfrm>
            <a:off x="741407" y="2140772"/>
            <a:ext cx="1904371" cy="964378"/>
            <a:chOff x="553720" y="1348861"/>
            <a:chExt cx="2075026" cy="1042885"/>
          </a:xfrm>
          <a:noFill/>
        </p:grpSpPr>
        <p:pic>
          <p:nvPicPr>
            <p:cNvPr id="7" name="Picture 11">
              <a:extLst>
                <a:ext uri="{FF2B5EF4-FFF2-40B4-BE49-F238E27FC236}">
                  <a16:creationId xmlns:a16="http://schemas.microsoft.com/office/drawing/2014/main" id="{1CC3BB19-9696-39FC-0113-8E4C68096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3720" y="1348861"/>
              <a:ext cx="2075026" cy="1011116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33B2DA8E-467D-5A02-60A4-EB733E946207}"/>
                </a:ext>
              </a:extLst>
            </p:cNvPr>
            <p:cNvSpPr/>
            <p:nvPr/>
          </p:nvSpPr>
          <p:spPr>
            <a:xfrm>
              <a:off x="1219200" y="2240280"/>
              <a:ext cx="624786" cy="1514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290EAF41-131F-B9B4-D579-8509A93D68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13392"/>
              </p:ext>
            </p:extLst>
          </p:nvPr>
        </p:nvGraphicFramePr>
        <p:xfrm>
          <a:off x="759433" y="4676973"/>
          <a:ext cx="5269892" cy="3451665"/>
        </p:xfrm>
        <a:graphic>
          <a:graphicData uri="http://schemas.openxmlformats.org/drawingml/2006/table">
            <a:tbl>
              <a:tblPr/>
              <a:tblGrid>
                <a:gridCol w="1796553">
                  <a:extLst>
                    <a:ext uri="{9D8B030D-6E8A-4147-A177-3AD203B41FA5}">
                      <a16:colId xmlns:a16="http://schemas.microsoft.com/office/drawing/2014/main" val="426760336"/>
                    </a:ext>
                  </a:extLst>
                </a:gridCol>
                <a:gridCol w="3473339">
                  <a:extLst>
                    <a:ext uri="{9D8B030D-6E8A-4147-A177-3AD203B41FA5}">
                      <a16:colId xmlns:a16="http://schemas.microsoft.com/office/drawing/2014/main" val="779085007"/>
                    </a:ext>
                  </a:extLst>
                </a:gridCol>
              </a:tblGrid>
              <a:tr h="198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en-US" sz="9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95855"/>
                  </a:ext>
                </a:extLst>
              </a:tr>
              <a:tr h="198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입력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1* HDMI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021185"/>
                  </a:ext>
                </a:extLst>
              </a:tr>
              <a:tr h="198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출력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nl-NL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1* HDMI Loop 1* UTP(RJ-45)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212837"/>
                  </a:ext>
                </a:extLst>
              </a:tr>
              <a:tr h="198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오디오 출력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435777"/>
                  </a:ext>
                </a:extLst>
              </a:tr>
              <a:tr h="198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HDMI 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신호형식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HDMI 2.0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213227"/>
                  </a:ext>
                </a:extLst>
              </a:tr>
              <a:tr h="198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HDCP 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지원규격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HDCP 2.2/ HDCP 1.4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712829"/>
                  </a:ext>
                </a:extLst>
              </a:tr>
              <a:tr h="198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비디오 대역폭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Max 18Gbps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723599"/>
                  </a:ext>
                </a:extLst>
              </a:tr>
              <a:tr h="27835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비디오 해상도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Max 4K60Hz, 4:4:4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885184"/>
                  </a:ext>
                </a:extLst>
              </a:tr>
              <a:tr h="198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IP Cable 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전송 형식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10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HDBaseT</a:t>
                      </a: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변조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3669953"/>
                  </a:ext>
                </a:extLst>
              </a:tr>
              <a:tr h="1983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b="1" kern="10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IR </a:t>
                      </a:r>
                      <a:r>
                        <a:rPr lang="ko-KR" altLang="en-US" sz="900" b="1" kern="10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신호 입력</a:t>
                      </a:r>
                      <a:r>
                        <a:rPr lang="en-US" altLang="ko-KR" sz="900" b="1" kern="10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900" b="1" kern="10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출력</a:t>
                      </a:r>
                      <a:r>
                        <a:rPr lang="en-US" altLang="ko-KR" sz="900" b="1" kern="10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kern="10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옵션</a:t>
                      </a:r>
                      <a:r>
                        <a:rPr lang="en-US" altLang="ko-KR" sz="900" b="1" kern="10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442787"/>
                  </a:ext>
                </a:extLst>
              </a:tr>
              <a:tr h="198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RS-232C 3pin(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옵션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82361"/>
                  </a:ext>
                </a:extLst>
              </a:tr>
              <a:tr h="198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RJ-45 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단자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388244"/>
                  </a:ext>
                </a:extLst>
              </a:tr>
              <a:tr h="198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0~40°C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33430"/>
                  </a:ext>
                </a:extLst>
              </a:tr>
              <a:tr h="198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DC24V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613336"/>
                  </a:ext>
                </a:extLst>
              </a:tr>
              <a:tr h="198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9.4W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479625"/>
                  </a:ext>
                </a:extLst>
              </a:tr>
              <a:tr h="198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0.25Kg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532086"/>
                  </a:ext>
                </a:extLst>
              </a:tr>
              <a:tr h="19833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139*21*65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454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196</Words>
  <Application>Microsoft Office PowerPoint</Application>
  <PresentationFormat>A4 용지(210x297mm)</PresentationFormat>
  <Paragraphs>50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115</cp:revision>
  <cp:lastPrinted>2026-05-06T02:47:12Z</cp:lastPrinted>
  <dcterms:created xsi:type="dcterms:W3CDTF">2026-04-16T00:46:52Z</dcterms:created>
  <dcterms:modified xsi:type="dcterms:W3CDTF">2026-07-31T00:41:42Z</dcterms:modified>
  <cp:version/>
</cp:coreProperties>
</file>