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106896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 (</a:t>
            </a:r>
            <a:r>
              <a:rPr lang="ko-KR" altLang="en-US" sz="1200" b="1" dirty="0">
                <a:solidFill>
                  <a:srgbClr val="FF0000"/>
                </a:solidFill>
              </a:rPr>
              <a:t>적용 제품</a:t>
            </a:r>
            <a:r>
              <a:rPr lang="en-US" altLang="ko-KR" sz="1200" b="1" dirty="0">
                <a:solidFill>
                  <a:srgbClr val="FF0000"/>
                </a:solidFill>
              </a:rPr>
              <a:t>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271478"/>
              </p:ext>
            </p:extLst>
          </p:nvPr>
        </p:nvGraphicFramePr>
        <p:xfrm>
          <a:off x="635070" y="1332799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prstClr val="black"/>
                          </a:solidFill>
                        </a:rPr>
                        <a:t>AI-SMART TR</a:t>
                      </a:r>
                      <a:endParaRPr lang="ko-KR" altLang="ko-KR" sz="2000" b="1" spc="-120" baseline="0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ko-KR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25874362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ko-KR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2,750,000원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85766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078109"/>
              </p:ext>
            </p:extLst>
          </p:nvPr>
        </p:nvGraphicFramePr>
        <p:xfrm>
          <a:off x="3169226" y="1598145"/>
          <a:ext cx="3140134" cy="3010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0134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AI </a:t>
                      </a: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알고리즘을 이용한 강사의 음성 인식 및 번역</a:t>
                      </a:r>
                      <a:r>
                        <a:rPr lang="en-US" altLang="ko-KR" sz="900" b="1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(100</a:t>
                      </a:r>
                      <a:r>
                        <a:rPr lang="ko-KR" altLang="en-US" sz="900" b="1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개 이상의 언어 지원</a:t>
                      </a:r>
                      <a:r>
                        <a:rPr lang="en-US" altLang="ko-KR" sz="900" b="1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None/>
                        <a:defRPr/>
                      </a:pPr>
                      <a:r>
                        <a:rPr lang="ko-KR" altLang="en-US" sz="8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강사의 음성을 자동 </a:t>
                      </a:r>
                      <a:r>
                        <a:rPr lang="ko-KR" altLang="en-US" sz="800" b="0" kern="0" dirty="0" err="1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인식후</a:t>
                      </a:r>
                      <a:r>
                        <a:rPr lang="ko-KR" altLang="en-US" sz="8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 자막으로 표시</a:t>
                      </a:r>
                      <a:endParaRPr lang="en-US" altLang="ko-KR" sz="8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ko-KR" altLang="en-US" sz="8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강사 언어 자동 </a:t>
                      </a:r>
                      <a:r>
                        <a:rPr lang="ko-KR" altLang="en-US" sz="800" b="0" kern="0" dirty="0" err="1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인식후</a:t>
                      </a:r>
                      <a:r>
                        <a:rPr lang="ko-KR" altLang="en-US" sz="8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 원하는 외국어로 번역 자막 표시</a:t>
                      </a:r>
                      <a:endParaRPr lang="en-US" altLang="ko-KR" sz="8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None/>
                        <a:defRPr/>
                      </a:pPr>
                      <a:r>
                        <a:rPr lang="ko-KR" altLang="en-US" sz="8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실시간 강의를 녹화할 때 자막파일 생성</a:t>
                      </a:r>
                      <a:endParaRPr lang="en-US" altLang="ko-KR" sz="8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자막전용 모니터를 이용한 자막출력</a:t>
                      </a:r>
                      <a:endParaRPr lang="en-US" altLang="ko-KR" sz="900" b="1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개의 자막 전용 모니터 지원</a:t>
                      </a:r>
                      <a:endParaRPr lang="en-US" altLang="ko-KR" sz="9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다양한 자막표시 레이아웃 템플릿</a:t>
                      </a:r>
                      <a:endParaRPr lang="en-US" altLang="ko-KR" sz="900" b="1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en-US" altLang="ko-KR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개의 자막표시 레이아웃 템플릿 제공</a:t>
                      </a:r>
                      <a:endParaRPr lang="en-US" altLang="ko-KR" sz="9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2563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템플릿마다 최대 </a:t>
                      </a:r>
                      <a:r>
                        <a:rPr lang="en-US" altLang="ko-KR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개의 자막 </a:t>
                      </a:r>
                      <a:r>
                        <a:rPr lang="ko-KR" altLang="en-US" sz="900" b="0" kern="0" dirty="0" err="1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표시창</a:t>
                      </a: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 제공</a:t>
                      </a:r>
                      <a:endParaRPr lang="en-US" altLang="ko-KR" sz="9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동영상 자막 </a:t>
                      </a:r>
                      <a:r>
                        <a:rPr lang="ko-KR" altLang="en-US" sz="900" b="1" dirty="0" err="1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생성기</a:t>
                      </a: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900" b="1" dirty="0" err="1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강의녹화기</a:t>
                      </a: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 전용</a:t>
                      </a: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</a:p>
                    <a:p>
                      <a:pPr indent="180975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동영상 파일 음성인식후 번역자막 파일 생성</a:t>
                      </a:r>
                      <a:r>
                        <a:rPr lang="en-US" altLang="ko-KR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파일 재</a:t>
                      </a:r>
                      <a:endParaRPr lang="en-US" altLang="ko-KR" sz="9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indent="180975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Font typeface="Arial" pitchFamily="34" charset="0"/>
                        <a:buNone/>
                        <a:defRPr/>
                      </a:pPr>
                      <a:r>
                        <a:rPr lang="ko-KR" altLang="en-US" sz="900" b="0" kern="0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생시 자막 표시</a:t>
                      </a:r>
                      <a:endParaRPr lang="en-US" altLang="ko-KR" sz="900" b="0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강사와 학생의 실시간 번역 채팅</a:t>
                      </a: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토론수업 </a:t>
                      </a: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S/W </a:t>
                      </a:r>
                      <a:r>
                        <a:rPr lang="ko-KR" altLang="en-US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전용</a:t>
                      </a:r>
                      <a:r>
                        <a:rPr lang="en-US" altLang="ko-KR" sz="900" b="1" dirty="0">
                          <a:solidFill>
                            <a:prstClr val="black"/>
                          </a:solidFill>
                          <a:latin typeface="맑은 고딕"/>
                          <a:ea typeface="맑은 고딕"/>
                        </a:rPr>
                        <a:t>)</a:t>
                      </a:r>
                      <a:endParaRPr lang="en-US" altLang="ko-KR" sz="900" b="1" kern="0" dirty="0">
                        <a:solidFill>
                          <a:prstClr val="black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09"/>
            <a:ext cx="55210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ct val="0"/>
              </a:spcBef>
            </a:pPr>
            <a:r>
              <a:rPr lang="en-US" altLang="ko-KR" sz="900" dirty="0">
                <a:solidFill>
                  <a:prstClr val="black"/>
                </a:solidFill>
              </a:rPr>
              <a:t>AI </a:t>
            </a:r>
            <a:r>
              <a:rPr lang="ko-KR" altLang="en-US" sz="900" dirty="0">
                <a:solidFill>
                  <a:prstClr val="black"/>
                </a:solidFill>
              </a:rPr>
              <a:t>실시간 번역 소프트웨어 </a:t>
            </a:r>
            <a:r>
              <a:rPr lang="en-US" altLang="ko-KR" sz="900" dirty="0">
                <a:solidFill>
                  <a:prstClr val="black"/>
                </a:solidFill>
              </a:rPr>
              <a:t>- </a:t>
            </a:r>
            <a:r>
              <a:rPr lang="ko-KR" altLang="en-US" sz="900" dirty="0">
                <a:solidFill>
                  <a:prstClr val="black"/>
                </a:solidFill>
                <a:latin typeface="맑은 고딕"/>
                <a:ea typeface="맑은 고딕"/>
              </a:rPr>
              <a:t>실시간으로 번역하여 자막으로 표시하는 프로그램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351488"/>
              </p:ext>
            </p:extLst>
          </p:nvPr>
        </p:nvGraphicFramePr>
        <p:xfrm>
          <a:off x="622047" y="5386109"/>
          <a:ext cx="4376673" cy="1868945"/>
        </p:xfrm>
        <a:graphic>
          <a:graphicData uri="http://schemas.openxmlformats.org/drawingml/2006/table">
            <a:tbl>
              <a:tblPr/>
              <a:tblGrid>
                <a:gridCol w="1492047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2884626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6428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i="0" u="none" strike="noStrike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제품군</a:t>
                      </a:r>
                      <a:endParaRPr lang="en-US" altLang="ko-KR" sz="900" b="1" i="0" u="none" strike="noStrike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i="0" u="none" strike="noStrike" baseline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모델명</a:t>
                      </a:r>
                      <a:endParaRPr lang="en-US" altLang="ko-KR" sz="900" b="1" i="0" u="none" strike="noStrike" baseline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24352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강의녹화기</a:t>
                      </a:r>
                      <a:endParaRPr lang="en-US" altLang="ko-KR" sz="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TR-LIVECASTER 300H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24352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endParaRPr lang="en-US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ko-KR" sz="900" b="0" dirty="0">
                          <a:latin typeface="+mn-lt"/>
                          <a:ea typeface="+mn-ea"/>
                        </a:rPr>
                        <a:t>TR-LIVECASTER</a:t>
                      </a:r>
                      <a:r>
                        <a:rPr lang="en-US" altLang="ko-KR" sz="900" b="0" baseline="0" dirty="0">
                          <a:latin typeface="+mn-lt"/>
                          <a:ea typeface="+mn-ea"/>
                        </a:rPr>
                        <a:t> 300HS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24352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endParaRPr lang="en-US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ko-KR" sz="900" b="0" dirty="0">
                          <a:latin typeface="+mn-lt"/>
                          <a:ea typeface="+mn-ea"/>
                        </a:rPr>
                        <a:t>TR-LIVECASTER</a:t>
                      </a:r>
                      <a:r>
                        <a:rPr lang="en-US" altLang="ko-KR" sz="900" b="0" baseline="0" dirty="0">
                          <a:latin typeface="+mn-lt"/>
                          <a:ea typeface="+mn-ea"/>
                        </a:rPr>
                        <a:t> 400HS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24352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멀티미디어</a:t>
                      </a:r>
                      <a:endParaRPr kumimoji="0" lang="en-US" altLang="ko-KR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맑은 고딕" panose="020B0503020000020004" pitchFamily="50" charset="-127"/>
                          <a:cs typeface="+mn-cs"/>
                        </a:rPr>
                        <a:t>학습장치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ko-KR" sz="900" b="0" dirty="0">
                          <a:latin typeface="+mn-lt"/>
                          <a:ea typeface="+mn-ea"/>
                        </a:rPr>
                        <a:t>PBL-SMART 1500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24352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ko-KR" sz="900" b="0" dirty="0">
                          <a:latin typeface="+mn-lt"/>
                          <a:ea typeface="+mn-ea"/>
                        </a:rPr>
                        <a:t>PBL-SMART 1500P</a:t>
                      </a:r>
                      <a:endParaRPr lang="ko-KR" altLang="en-US" sz="900" b="0" dirty="0"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24352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9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교육용 </a:t>
                      </a:r>
                      <a:r>
                        <a:rPr lang="en-US" altLang="ko-KR" sz="900" b="1" dirty="0">
                          <a:solidFill>
                            <a:schemeClr val="tx2"/>
                          </a:solidFill>
                          <a:latin typeface="+mn-lt"/>
                          <a:ea typeface="+mn-ea"/>
                        </a:rPr>
                        <a:t>S/W</a:t>
                      </a:r>
                      <a:endParaRPr lang="ko-KR" altLang="en-US" sz="900" b="1" dirty="0">
                        <a:solidFill>
                          <a:schemeClr val="tx2"/>
                        </a:solidFill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 EDU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243523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endParaRPr lang="en-US" sz="900" b="1" kern="0" spc="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 EDU MODUM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</a:tbl>
          </a:graphicData>
        </a:graphic>
      </p:graphicFrame>
      <p:pic>
        <p:nvPicPr>
          <p:cNvPr id="4" name="그림 3">
            <a:extLst>
              <a:ext uri="{FF2B5EF4-FFF2-40B4-BE49-F238E27FC236}">
                <a16:creationId xmlns:a16="http://schemas.microsoft.com/office/drawing/2014/main" id="{D3C6540F-0A6B-E7E6-C905-14F63B81E4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60" y="1889824"/>
            <a:ext cx="2097139" cy="132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150</Words>
  <Application>Microsoft Office PowerPoint</Application>
  <PresentationFormat>A4 용지(210x297mm)</PresentationFormat>
  <Paragraphs>34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132</cp:revision>
  <cp:lastPrinted>2026-05-06T02:47:12Z</cp:lastPrinted>
  <dcterms:created xsi:type="dcterms:W3CDTF">2026-04-16T00:46:52Z</dcterms:created>
  <dcterms:modified xsi:type="dcterms:W3CDTF">2026-09-08T05:58:27Z</dcterms:modified>
  <cp:version/>
</cp:coreProperties>
</file>