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528" y="-321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맑은 고딕" panose="020B0503020000020004" pitchFamily="50" charset="-127"/>
                  <a:cs typeface="+mn-cs"/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34784" y="5096465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03293"/>
              </p:ext>
            </p:extLst>
          </p:nvPr>
        </p:nvGraphicFramePr>
        <p:xfrm>
          <a:off x="635070" y="1560311"/>
          <a:ext cx="2583556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185726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937146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252404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defTabSz="790224"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  <a:ea typeface="+mn-ea"/>
                        </a:rPr>
                        <a:t>BRS-HD808JME</a:t>
                      </a:r>
                      <a:endParaRPr lang="ko-KR" altLang="ko-KR" sz="2000" b="1" dirty="0">
                        <a:solidFill>
                          <a:srgbClr val="39353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23223909</a:t>
                      </a:r>
                      <a:endParaRPr kumimoji="0" lang="ko-KR" alt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4,400,000원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613278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35608"/>
              </p:ext>
            </p:extLst>
          </p:nvPr>
        </p:nvGraphicFramePr>
        <p:xfrm>
          <a:off x="3169225" y="1825657"/>
          <a:ext cx="3053705" cy="3160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705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73270">
                <a:tc>
                  <a:txBody>
                    <a:bodyPr/>
                    <a:lstStyle/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HDMI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입출력 각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채널 지원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우수한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HDMI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호환성 및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EDID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복사 기능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지연 없는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영상 출력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(10msec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이내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EDID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자동 알고리즘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Ethernet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을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이용한 매트릭스 제어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제어 프로그램 제공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HDMI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장거리 전송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입력 최대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20m,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출력 최대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20m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endParaRPr lang="en-US" altLang="ko-KR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ea typeface="+mn-ea"/>
                        </a:rPr>
                        <a:t>※ HDMI Cable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ea typeface="+mn-ea"/>
                        </a:rPr>
                        <a:t>규격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ea typeface="+mn-ea"/>
                        </a:rPr>
                        <a:t>: 24AWG,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ea typeface="+mn-ea"/>
                        </a:rPr>
                        <a:t>젠더는 사용시 신호손실이 발생할 수 있으므로 권장하지 않으며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ea typeface="+mn-ea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ea typeface="+mn-ea"/>
                        </a:rPr>
                        <a:t>사용 시 거리가  짧아질 수 있으니 반드시 확인 후 사용 바랍니다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ea typeface="+mn-ea"/>
                        </a:rPr>
                        <a:t>.</a:t>
                      </a: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Char char="■"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입력 채널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a typeface="+mn-ea"/>
                        </a:rPr>
                        <a:t>FND Display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지원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ea typeface="+mn-ea"/>
                      </a:endParaRP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Char char="■"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a typeface="+mn-ea"/>
                        </a:rPr>
                        <a:t>HDMI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입출력 감지 표시 기능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a typeface="+mn-ea"/>
                        </a:rPr>
                        <a:t>(HDMI Port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연결 시 자동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a typeface="+mn-ea"/>
                        </a:rPr>
                        <a:t>LED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점등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a typeface="+mn-ea"/>
                        </a:rPr>
                        <a:t>)</a:t>
                      </a: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Char char="■"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입출력 라우팅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a typeface="+mn-ea"/>
                        </a:rPr>
                        <a:t>Setting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값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a typeface="+mn-ea"/>
                        </a:rPr>
                        <a:t>8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개 저장 기능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ea typeface="+mn-ea"/>
                      </a:endParaRP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Char char="■"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a typeface="+mn-ea"/>
                        </a:rPr>
                        <a:t>USB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펌웨어 업데이트 기능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ea typeface="+mn-ea"/>
                      </a:endParaRP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Char char="■"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a typeface="+mn-ea"/>
                        </a:rPr>
                        <a:t>Key Lock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기능</a:t>
                      </a:r>
                      <a:endParaRPr lang="en-US" altLang="ko-KR" sz="900" dirty="0">
                        <a:solidFill>
                          <a:schemeClr val="tx1"/>
                        </a:solidFill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9A964640-A9B6-73D9-561F-077793F98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650816"/>
              </p:ext>
            </p:extLst>
          </p:nvPr>
        </p:nvGraphicFramePr>
        <p:xfrm>
          <a:off x="634784" y="5372103"/>
          <a:ext cx="5508546" cy="3255905"/>
        </p:xfrm>
        <a:graphic>
          <a:graphicData uri="http://schemas.openxmlformats.org/drawingml/2006/table">
            <a:tbl>
              <a:tblPr/>
              <a:tblGrid>
                <a:gridCol w="1877914">
                  <a:extLst>
                    <a:ext uri="{9D8B030D-6E8A-4147-A177-3AD203B41FA5}">
                      <a16:colId xmlns:a16="http://schemas.microsoft.com/office/drawing/2014/main" val="2701667482"/>
                    </a:ext>
                  </a:extLst>
                </a:gridCol>
                <a:gridCol w="3630632">
                  <a:extLst>
                    <a:ext uri="{9D8B030D-6E8A-4147-A177-3AD203B41FA5}">
                      <a16:colId xmlns:a16="http://schemas.microsoft.com/office/drawing/2014/main" val="3598610897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  <a:endParaRPr lang="en-US" sz="90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749096"/>
                  </a:ext>
                </a:extLst>
              </a:tr>
              <a:tr h="160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Input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x HDMI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476617"/>
                  </a:ext>
                </a:extLst>
              </a:tr>
              <a:tr h="160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Output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x HDMI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74014"/>
                  </a:ext>
                </a:extLst>
              </a:tr>
              <a:tr h="612925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Input Format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1920*1080(60p, 59.94p, 50p),</a:t>
                      </a:r>
                    </a:p>
                    <a:p>
                      <a:pPr marL="0" marR="0" lvl="0" indent="0" algn="ctr" defTabSz="68580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1920*1080(60i, 59.94i, 50i,</a:t>
                      </a:r>
                      <a:r>
                        <a:rPr lang="nn-NO" altLang="ko-KR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nn-NO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30p, 29.97p, 25p, 24p, 23.98p)</a:t>
                      </a:r>
                      <a:endParaRPr lang="nn-NO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68580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1280*720(60p, 59.94p,</a:t>
                      </a:r>
                      <a:r>
                        <a:rPr lang="nn-NO" altLang="ko-KR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nn-NO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50p)</a:t>
                      </a:r>
                      <a:endParaRPr lang="nn-NO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68580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NTSC, PAL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203397"/>
                  </a:ext>
                </a:extLst>
              </a:tr>
              <a:tr h="160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Delay Time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Within 10msec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298113"/>
                  </a:ext>
                </a:extLst>
              </a:tr>
              <a:tr h="375193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1 x Rotary</a:t>
                      </a:r>
                      <a:endParaRPr lang="ko-KR" sz="900" b="1" dirty="0">
                        <a:solidFill>
                          <a:schemeClr val="tx2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7176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for setting the machine address of the unit, 16 kinds of </a:t>
                      </a:r>
                    </a:p>
                    <a:p>
                      <a:pPr marL="0" indent="0"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address</a:t>
                      </a:r>
                      <a:endParaRPr lang="ko-KR" sz="90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7176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166611"/>
                  </a:ext>
                </a:extLst>
              </a:tr>
              <a:tr h="160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1 x Ethernet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Control/Update, GPI-7 Port, RJ-45P Jack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110051"/>
                  </a:ext>
                </a:extLst>
              </a:tr>
              <a:tr h="160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2 x Serial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RS-422, RJ-11P Jack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040763"/>
                  </a:ext>
                </a:extLst>
              </a:tr>
              <a:tr h="160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1 x USB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for Firmware Update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31540"/>
                  </a:ext>
                </a:extLst>
              </a:tr>
              <a:tr h="160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Power Requirement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AC100-240V(50/60Hz)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069933"/>
                  </a:ext>
                </a:extLst>
              </a:tr>
              <a:tr h="160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Power Consumption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22W</a:t>
                      </a: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659060"/>
                  </a:ext>
                </a:extLst>
              </a:tr>
              <a:tr h="160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Operating Temperature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0~40°C(32~104°F)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724356"/>
                  </a:ext>
                </a:extLst>
              </a:tr>
              <a:tr h="160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Operating Humidity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20~80% RH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934342"/>
                  </a:ext>
                </a:extLst>
              </a:tr>
              <a:tr h="160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Product Wight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2.9Kg</a:t>
                      </a:r>
                      <a:r>
                        <a:rPr 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/ 6.39 </a:t>
                      </a:r>
                      <a:r>
                        <a:rPr lang="en-US" sz="9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lb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0790"/>
                  </a:ext>
                </a:extLst>
              </a:tr>
              <a:tr h="160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Package Wight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TBD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405640"/>
                  </a:ext>
                </a:extLst>
              </a:tr>
              <a:tr h="1605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 Dimensions(W*H*D)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440 * 44  * 225  mm(17.32*1.73*8.85 inch)</a:t>
                      </a:r>
                    </a:p>
                  </a:txBody>
                  <a:tcPr marL="8937" marR="8937" marT="8937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0014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015511A-FE28-EC6E-5EBF-B688A64E8C91}"/>
              </a:ext>
            </a:extLst>
          </p:cNvPr>
          <p:cNvSpPr txBox="1"/>
          <p:nvPr/>
        </p:nvSpPr>
        <p:spPr>
          <a:xfrm>
            <a:off x="343429" y="713638"/>
            <a:ext cx="1906163" cy="3848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790224">
              <a:defRPr/>
            </a:pPr>
            <a:r>
              <a:rPr lang="en-US" altLang="ko-KR" sz="1901" b="1" dirty="0">
                <a:solidFill>
                  <a:srgbClr val="231F1F"/>
                </a:solidFill>
              </a:rPr>
              <a:t>Routing Switcher</a:t>
            </a:r>
            <a:endParaRPr kumimoji="0" lang="ko-KR" altLang="ko-KR" sz="1901" b="1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Calibri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333DEDF-122E-1A42-68F0-F135D4CAD535}"/>
              </a:ext>
            </a:extLst>
          </p:cNvPr>
          <p:cNvSpPr/>
          <p:nvPr/>
        </p:nvSpPr>
        <p:spPr>
          <a:xfrm>
            <a:off x="301190" y="1060178"/>
            <a:ext cx="6245659" cy="375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ko-KR" sz="900" dirty="0"/>
              <a:t>8</a:t>
            </a:r>
            <a:r>
              <a:rPr lang="ko-KR" altLang="en-US" sz="900" dirty="0"/>
              <a:t>채널의 </a:t>
            </a:r>
            <a:r>
              <a:rPr lang="en-US" altLang="ko-KR" sz="900" dirty="0"/>
              <a:t>HD </a:t>
            </a:r>
            <a:r>
              <a:rPr lang="ko-KR" altLang="en-US" sz="900" dirty="0"/>
              <a:t>방송용 </a:t>
            </a:r>
            <a:r>
              <a:rPr lang="en-US" altLang="ko-KR" sz="900" dirty="0"/>
              <a:t>HDMI A/V Routing Switcher(Matrix Switcher)</a:t>
            </a:r>
            <a:r>
              <a:rPr lang="ko-KR" altLang="en-US" sz="900" dirty="0"/>
              <a:t>로서</a:t>
            </a:r>
            <a:r>
              <a:rPr lang="en-US" altLang="ko-KR" sz="900" dirty="0"/>
              <a:t>,</a:t>
            </a:r>
            <a:r>
              <a:rPr lang="ko-KR" altLang="en-US" sz="900" dirty="0"/>
              <a:t> </a:t>
            </a:r>
            <a:r>
              <a:rPr lang="en-US" altLang="ko-KR" sz="900" dirty="0"/>
              <a:t>HDMI </a:t>
            </a:r>
            <a:r>
              <a:rPr lang="ko-KR" altLang="en-US" sz="900" dirty="0"/>
              <a:t>장비를 연결하여  간단한 버튼 조작만으로 쉽고 빠르게 입출력 전환이 가능한 장비</a:t>
            </a:r>
            <a:endParaRPr lang="en-US" altLang="ko-KR" sz="900" dirty="0">
              <a:solidFill>
                <a:prstClr val="black"/>
              </a:solidFill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A55F9EC-A4CD-F49E-0B21-0CB4C7BA4D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82" y="2496082"/>
            <a:ext cx="2426931" cy="33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309</Words>
  <Application>Microsoft Office PowerPoint</Application>
  <PresentationFormat>A4 용지(210x297mm)</PresentationFormat>
  <Paragraphs>58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124</cp:revision>
  <cp:lastPrinted>2026-05-06T02:47:12Z</cp:lastPrinted>
  <dcterms:created xsi:type="dcterms:W3CDTF">2026-04-16T00:46:52Z</dcterms:created>
  <dcterms:modified xsi:type="dcterms:W3CDTF">2026-09-08T08:13:57Z</dcterms:modified>
  <cp:version/>
</cp:coreProperties>
</file>