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068" y="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106896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445967"/>
              </p:ext>
            </p:extLst>
          </p:nvPr>
        </p:nvGraphicFramePr>
        <p:xfrm>
          <a:off x="635070" y="1332799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b="1" spc="-120" baseline="0" dirty="0">
                          <a:solidFill>
                            <a:srgbClr val="393536"/>
                          </a:solidFill>
                        </a:rPr>
                        <a:t>PRO-LIVECASTER 200</a:t>
                      </a:r>
                      <a:endParaRPr lang="ko-KR" altLang="ko-KR" sz="2000" b="1" spc="-120" baseline="0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24227106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맑은 고딕" panose="020B0503020000020004" pitchFamily="50" charset="-127"/>
                          <a:ea typeface="+mn-ea"/>
                          <a:cs typeface="맑은 고딕 Semilight" panose="020B0502040204020203" pitchFamily="50" charset="-127"/>
                        </a:rPr>
                        <a:t>4,400,000원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385766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266633"/>
              </p:ext>
            </p:extLst>
          </p:nvPr>
        </p:nvGraphicFramePr>
        <p:xfrm>
          <a:off x="3169226" y="1598145"/>
          <a:ext cx="3140134" cy="2943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0134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  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고화질의 다채널녹화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모드옵션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멀티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PIP(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PC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자료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임의크기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Mask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템플릿의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프리셋설정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저장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(FADE, WIPE, CUT)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전환효과의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AV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스위쳐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출력기능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 녹화해상도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(320*180, ~1920*1080)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 및 파일 재생기능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H.264(CPU Quick Sync)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의한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HW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인코딩기능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입력영상의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H/V-Flip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Crop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오디오 믹서 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10band EQ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인트로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영상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로고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메시지작성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문자자막 합성기능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유튜브등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다양한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방송업로드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스트리밍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(RTMP, </a:t>
                      </a:r>
                    </a:p>
                    <a:p>
                      <a:pPr marL="0" indent="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None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UDP, HLS)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Live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입력의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크로마키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루마키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합성출력기능 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녹화 완료 후 원격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 전송기능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2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강사 자동추적의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PTZ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카메라 제어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딥 러닝 이미지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검출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301190" y="828309"/>
            <a:ext cx="55210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ts val="1100"/>
              </a:lnSpc>
            </a:pPr>
            <a:r>
              <a:rPr lang="ko-KR" altLang="en-US" sz="900" dirty="0">
                <a:latin typeface="+mn-ea"/>
              </a:rPr>
              <a:t>학교</a:t>
            </a:r>
            <a:r>
              <a:rPr lang="en-US" altLang="ko-KR" sz="900" dirty="0">
                <a:latin typeface="+mn-ea"/>
              </a:rPr>
              <a:t>·</a:t>
            </a:r>
            <a:r>
              <a:rPr lang="ko-KR" altLang="en-US" sz="900" dirty="0">
                <a:latin typeface="+mn-ea"/>
              </a:rPr>
              <a:t>관공서</a:t>
            </a:r>
            <a:r>
              <a:rPr lang="en-US" altLang="ko-KR" sz="900" dirty="0">
                <a:latin typeface="+mn-ea"/>
              </a:rPr>
              <a:t>·</a:t>
            </a:r>
            <a:r>
              <a:rPr lang="ko-KR" altLang="en-US" sz="900" dirty="0">
                <a:latin typeface="+mn-ea"/>
              </a:rPr>
              <a:t>기업 등에서 사용하는 수업자동녹화 및 </a:t>
            </a:r>
            <a:r>
              <a:rPr lang="ko-KR" altLang="en-US" sz="900" dirty="0" err="1">
                <a:latin typeface="+mn-ea"/>
              </a:rPr>
              <a:t>비대면</a:t>
            </a:r>
            <a:r>
              <a:rPr lang="ko-KR" altLang="en-US" sz="900" dirty="0">
                <a:latin typeface="+mn-ea"/>
              </a:rPr>
              <a:t> 강의용 </a:t>
            </a:r>
            <a:r>
              <a:rPr lang="en-US" altLang="ko-KR" sz="900" dirty="0">
                <a:latin typeface="+mn-ea"/>
              </a:rPr>
              <a:t>AV</a:t>
            </a:r>
            <a:r>
              <a:rPr lang="ko-KR" altLang="en-US" sz="900" dirty="0" err="1">
                <a:latin typeface="+mn-ea"/>
              </a:rPr>
              <a:t>스위쳐</a:t>
            </a:r>
            <a:r>
              <a:rPr lang="ko-KR" altLang="en-US" sz="900" dirty="0">
                <a:latin typeface="+mn-ea"/>
              </a:rPr>
              <a:t> 시스템으로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고화질 녹화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스트리밍</a:t>
            </a:r>
            <a:r>
              <a:rPr lang="en-US" altLang="ko-KR" sz="900" dirty="0">
                <a:latin typeface="+mn-ea"/>
              </a:rPr>
              <a:t>, PIP, </a:t>
            </a:r>
            <a:r>
              <a:rPr lang="ko-KR" altLang="en-US" sz="900" dirty="0">
                <a:latin typeface="+mn-ea"/>
              </a:rPr>
              <a:t>자막합성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강사 자동추적 등 다양한 콘텐츠 제작 기능을 지원하는 통합 방송 장비</a:t>
            </a:r>
            <a:endParaRPr lang="ko-KR" altLang="en-US" sz="900" b="1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087BA4C9-C3BC-0021-7A04-5DAC15E51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434" y="2084051"/>
            <a:ext cx="2104850" cy="900000"/>
          </a:xfrm>
          <a:prstGeom prst="rect">
            <a:avLst/>
          </a:prstGeom>
          <a:noFill/>
          <a:ln>
            <a:noFill/>
          </a:ln>
          <a:effectLst/>
        </p:spPr>
      </p:pic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21917B7-3B11-D316-4F94-8FD261F6A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219870"/>
              </p:ext>
            </p:extLst>
          </p:nvPr>
        </p:nvGraphicFramePr>
        <p:xfrm>
          <a:off x="622047" y="5386109"/>
          <a:ext cx="5548204" cy="3530349"/>
        </p:xfrm>
        <a:graphic>
          <a:graphicData uri="http://schemas.openxmlformats.org/drawingml/2006/table">
            <a:tbl>
              <a:tblPr/>
              <a:tblGrid>
                <a:gridCol w="1891433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3656771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Details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Input(note1)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HDMI &amp; SDI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선택</a:t>
                      </a:r>
                    </a:p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USB Cam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Output(note2)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2 HDMI, 1 DVI </a:t>
                      </a:r>
                    </a:p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with Graphic Main/Sub1/Sub2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선택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Audio 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HDMI Embedded</a:t>
                      </a:r>
                      <a:endParaRPr lang="en-US" sz="900" b="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USB IO Output(</a:t>
                      </a:r>
                      <a:r>
                        <a:rPr lang="ko-KR" alt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옵션</a:t>
                      </a:r>
                      <a:r>
                        <a:rPr lang="en-US" altLang="ko-KR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  <a:endParaRPr lang="ko-KR" altLang="en-US" sz="900" b="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Audio 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PC Audio L/R Stereo, 3.5mm pin Jack</a:t>
                      </a:r>
                      <a:endParaRPr lang="en-US" sz="900" b="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USB IO Output(</a:t>
                      </a:r>
                      <a:r>
                        <a:rPr lang="ko-KR" alt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옵션</a:t>
                      </a:r>
                      <a:r>
                        <a:rPr lang="en-US" altLang="ko-KR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  <a:endParaRPr lang="ko-KR" altLang="en-US" sz="900" b="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Encoding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H.264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ko-KR" alt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녹화 파일 형식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MP4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Bit Rate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700K~30Mbps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4150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Streaming Format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RTMP, UDP, HLS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3671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I/O Port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2 USB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</a:p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LAN(RJ-45)_Network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2057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Video Signal Format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nn-NO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1920*1080p(60,59.94,50), 1920*1080i(60,59.94,50)</a:t>
                      </a:r>
                    </a:p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nn-NO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1280*720p(60,59.94,50)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893798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CPU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Intel CPU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44529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16GB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02834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STORAGE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1 SSD 240GB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, 1 HDD 1TB 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이상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7485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Windows 11 Pro, 64bit Mode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29608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Operating Temperature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0~40°C</a:t>
                      </a:r>
                      <a:endParaRPr lang="en-US" sz="900" b="0" kern="0" spc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4268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Power Requirements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AC220V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7981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Power Consumption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80W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72687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Product Weight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7.8 Kg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8910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Dimension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430(w)*88(h)*400(d), 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</a:rPr>
                        <a:t>손잡이 제외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678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346</Words>
  <Application>Microsoft Office PowerPoint</Application>
  <PresentationFormat>A4 용지(210x297mm)</PresentationFormat>
  <Paragraphs>67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130</cp:revision>
  <cp:lastPrinted>2026-05-06T02:47:12Z</cp:lastPrinted>
  <dcterms:created xsi:type="dcterms:W3CDTF">2026-04-16T00:46:52Z</dcterms:created>
  <dcterms:modified xsi:type="dcterms:W3CDTF">2026-09-10T00:32:01Z</dcterms:modified>
  <cp:version/>
</cp:coreProperties>
</file>