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108" y="-137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3581400" y="1672397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113436"/>
              </p:ext>
            </p:extLst>
          </p:nvPr>
        </p:nvGraphicFramePr>
        <p:xfrm>
          <a:off x="635070" y="1336063"/>
          <a:ext cx="2946330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2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1180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68737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428261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0"/>
                      <a:r>
                        <a:rPr lang="en-US" altLang="ko-KR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BDS-LECASTER 320A</a:t>
                      </a:r>
                      <a:endParaRPr lang="ko-KR" altLang="ko-KR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24295008 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11,500,000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89030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969302"/>
              </p:ext>
            </p:extLst>
          </p:nvPr>
        </p:nvGraphicFramePr>
        <p:xfrm>
          <a:off x="565304" y="3993935"/>
          <a:ext cx="3085862" cy="552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5862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89714">
                <a:tc>
                  <a:txBody>
                    <a:bodyPr/>
                    <a:lstStyle/>
                    <a:p>
                      <a:pPr fontAlgn="base" latinLnBrk="0">
                        <a:lnSpc>
                          <a:spcPts val="1100"/>
                        </a:lnSpc>
                      </a:pPr>
                      <a:r>
                        <a:rPr lang="ko-KR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저장장치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수업녹화장치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_PRO-LIVECASTER 300H)</a:t>
                      </a:r>
                      <a:endParaRPr lang="ko-KR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시스템 작동 시 사물의 식별이 가능한 화질의 영상 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HDMI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또는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SDI, USB Camera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PC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영상을 하나의 컨텐츠로 저장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고화질의 다채널녹화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모드옵션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녹화 제어기능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시작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일시정지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화상강의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연동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자료및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멀티출력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멀티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PIP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프리셋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임의 위치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크기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설정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자막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크로마키기능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스트리밍방송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미니메뉴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자동추적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딥러닝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카메라제어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ts val="1100"/>
                        </a:lnSpc>
                      </a:pPr>
                      <a:endParaRPr lang="en-US" altLang="ko-KR" sz="9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ts val="1100"/>
                        </a:lnSpc>
                      </a:pPr>
                      <a:r>
                        <a:rPr lang="en-US" altLang="ko-KR" sz="9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PTZ카메라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(BP-201)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2D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3D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모션추측 알고리즘의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DNR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탑재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저소음 모터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PTZ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제어를 위한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서보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알고리즘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프리셋위치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오차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(±0.01°)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광학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x20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배줌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출력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Network H.265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ONVIF, HDMI, (3G)HD-SDI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수평속도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0.1-100°/s;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수직속도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0.1-60°/s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1080P60/59.94/50/30/25,1080I60/59.94/50,720P60/50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비디오출력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PANING: 340°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수평각도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TILT: 120°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수직각도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최대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255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프리셋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저장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제어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(IR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리모컨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,RS-232C,HDBaseT)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리모컨을 통한 제어가능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fontAlgn="base" latinLnBrk="0">
                        <a:lnSpc>
                          <a:spcPts val="1100"/>
                        </a:lnSpc>
                      </a:pPr>
                      <a:endParaRPr lang="en-US" altLang="ko-KR" sz="9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>
                        <a:lnSpc>
                          <a:spcPts val="11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PTZ</a:t>
                      </a:r>
                      <a:r>
                        <a:rPr lang="ko-KR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</a:t>
                      </a:r>
                      <a:r>
                        <a:rPr lang="en-US" altLang="ko-KR" sz="9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(BP-203U)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스마트하고 세련된 디자인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클라우드 기반 회의에 이상적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1/2.8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5MP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이미지 센서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비디오 형식 간 빠른 전환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초 미만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 광학 줌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+ 12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 디지털 줌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USB2.0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고속 출력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효과적인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RS232/ RS485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제어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최대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개의 사전 설정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90" y="828309"/>
            <a:ext cx="62133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ko-KR" sz="900" dirty="0">
                <a:latin typeface="+mn-ea"/>
              </a:rPr>
              <a:t>관공서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기업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공공기관 등에서 수업녹화에 사용하는 장치로서 저장장치</a:t>
            </a:r>
            <a:r>
              <a:rPr lang="en-US" altLang="ko-KR" sz="900" dirty="0">
                <a:latin typeface="+mn-ea"/>
              </a:rPr>
              <a:t>(PRO-LIVECASTER 300H)</a:t>
            </a:r>
            <a:r>
              <a:rPr lang="ko-KR" altLang="ko-KR" sz="900" dirty="0">
                <a:latin typeface="+mn-ea"/>
              </a:rPr>
              <a:t>및 카메라</a:t>
            </a:r>
          </a:p>
          <a:p>
            <a:pPr fontAlgn="base" latinLnBrk="1"/>
            <a:r>
              <a:rPr lang="en-US" altLang="ko-KR" sz="900" dirty="0">
                <a:latin typeface="+mn-ea"/>
              </a:rPr>
              <a:t>(BP-201), </a:t>
            </a:r>
            <a:r>
              <a:rPr lang="ko-KR" altLang="ko-KR" sz="900" dirty="0">
                <a:latin typeface="+mn-ea"/>
              </a:rPr>
              <a:t>카메라</a:t>
            </a:r>
            <a:r>
              <a:rPr lang="en-US" altLang="ko-KR" sz="900" dirty="0">
                <a:latin typeface="+mn-ea"/>
              </a:rPr>
              <a:t>(BP-203U), </a:t>
            </a:r>
            <a:r>
              <a:rPr lang="ko-KR" altLang="ko-KR" sz="900" dirty="0" err="1">
                <a:latin typeface="+mn-ea"/>
              </a:rPr>
              <a:t>오디오인터페이스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무선마이크 등으로 로 구성된 </a:t>
            </a:r>
            <a:r>
              <a:rPr lang="ko-KR" altLang="ko-KR" sz="900" dirty="0" err="1">
                <a:latin typeface="+mn-ea"/>
              </a:rPr>
              <a:t>수업자동녹화시스템</a:t>
            </a:r>
            <a:r>
              <a:rPr lang="ko-KR" altLang="ko-KR" sz="900" dirty="0">
                <a:latin typeface="+mn-ea"/>
              </a:rPr>
              <a:t> 제품</a:t>
            </a: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955631"/>
              </p:ext>
            </p:extLst>
          </p:nvPr>
        </p:nvGraphicFramePr>
        <p:xfrm>
          <a:off x="3556168" y="1949396"/>
          <a:ext cx="2946330" cy="3631066"/>
        </p:xfrm>
        <a:graphic>
          <a:graphicData uri="http://schemas.openxmlformats.org/drawingml/2006/table">
            <a:tbl>
              <a:tblPr/>
              <a:tblGrid>
                <a:gridCol w="1004431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1941899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Details</a:t>
                      </a: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(PRO-LIVECASTER 300H)</a:t>
                      </a:r>
                      <a:endParaRPr lang="ko-KR" altLang="ko-KR" sz="9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ctr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Input(note1)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2 x HDMI, 2 x SDI, 3 x USB_CAM </a:t>
                      </a:r>
                      <a:r>
                        <a:rPr lang="en-US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동시에 입력 </a:t>
                      </a:r>
                      <a:r>
                        <a:rPr lang="en-US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채널만 지원</a:t>
                      </a:r>
                      <a:r>
                        <a:rPr lang="en-US" sz="900" b="0" kern="0" spc="-50" baseline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sz="900" b="0" kern="0" spc="-50" baseline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ctr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Output(note2)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 x HDMI, 1 x DVI, 1 x DP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Signal Format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1920*1080p(60,59.94,50),1920*1080i(60,59.94,50)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1280*720p(60,59.94,50)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Audio Input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2 HDMI/SDI Embedded, 1 USB IO Input(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옵션</a:t>
                      </a: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Audio Output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 PC Audio L/R Stereo, 3.5mm pin Jack, 1 USB IO Output(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옵션</a:t>
                      </a: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Encoding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H.264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녹화 파일 형식 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MP4, TS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Bit Rate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700K~30Mbps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36719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Streaming Format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RTMP, UDP, HLS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20571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I/O Port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2 USB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,1 LAN(RJ-45)_Network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3798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Video Signal Format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1920*1080p(60,59.94,50), 1920*1080i(60,59.94,50)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3D3939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1280*720p(60,59.94,50)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4529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CPU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Intel CPU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2834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RAM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16GB 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485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STORAGE</a:t>
                      </a:r>
                      <a:endParaRPr lang="ko-KR" sz="900" b="1" kern="0" spc="-50" baseline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 SSD 240GB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, 1 HDD 1TB 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이상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9608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OS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Windows 11 Pro, 64bit Mode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2689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Operating Temperature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0~40°C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9816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Power Requirements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AC 220V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2687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Power Consumption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110 W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8910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Product Weight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10.8Kg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67889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-50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Dimension</a:t>
                      </a:r>
                      <a:endParaRPr lang="ko-KR" sz="900" b="1" kern="0" spc="-50" baseline="0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430(w)*132(h)*400(d), </a:t>
                      </a:r>
                      <a:r>
                        <a:rPr lang="ko-KR" sz="900" b="0" kern="0" spc="-5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손잡이 제외</a:t>
                      </a:r>
                      <a:endParaRPr lang="ko-KR" sz="900" b="0" kern="0" spc="-50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240481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A2F7A365-4D77-8D66-3BB3-1CF2132B9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539964"/>
              </p:ext>
            </p:extLst>
          </p:nvPr>
        </p:nvGraphicFramePr>
        <p:xfrm>
          <a:off x="3553908" y="5588058"/>
          <a:ext cx="2946330" cy="978300"/>
        </p:xfrm>
        <a:graphic>
          <a:graphicData uri="http://schemas.openxmlformats.org/drawingml/2006/table">
            <a:tbl>
              <a:tblPr/>
              <a:tblGrid>
                <a:gridCol w="1004431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1941899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Details </a:t>
                      </a:r>
                      <a:r>
                        <a:rPr lang="ko-KR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 </a:t>
                      </a: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1(BP-201)</a:t>
                      </a:r>
                      <a:endParaRPr lang="ko-KR" altLang="ko-KR" sz="9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해상도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 x 1080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380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프레임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3D3939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컨트롤 기능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좌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줌인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줌아웃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비디오 포트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HDMI, SDI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줌배율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광학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사이즈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WxHxD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214 × 172 x 136 mm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6F47008E-79D0-0E50-4C9B-CB7A7CCA7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834131"/>
              </p:ext>
            </p:extLst>
          </p:nvPr>
        </p:nvGraphicFramePr>
        <p:xfrm>
          <a:off x="3553908" y="6578151"/>
          <a:ext cx="2946330" cy="1008000"/>
        </p:xfrm>
        <a:graphic>
          <a:graphicData uri="http://schemas.openxmlformats.org/drawingml/2006/table">
            <a:tbl>
              <a:tblPr/>
              <a:tblGrid>
                <a:gridCol w="1004431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1941899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Details </a:t>
                      </a:r>
                      <a:r>
                        <a:rPr lang="ko-KR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카메라 </a:t>
                      </a:r>
                      <a:r>
                        <a:rPr lang="en-US" altLang="ko-KR" sz="9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2(BP-203U)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해상도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 x 1080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프레임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3D3939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컨트롤 기능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상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하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좌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줌인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sz="90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줌아웃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비디오 포트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USB3.0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줌배율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배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광학</a:t>
                      </a: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사이즈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900" b="1" kern="0" spc="0" dirty="0" err="1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WxHxD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148×132×161 mm</a:t>
                      </a:r>
                      <a:endParaRPr lang="ko-KR" sz="9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</a:tbl>
          </a:graphicData>
        </a:graphic>
      </p:graphicFrame>
      <p:pic>
        <p:nvPicPr>
          <p:cNvPr id="4" name="Picture 1">
            <a:extLst>
              <a:ext uri="{FF2B5EF4-FFF2-40B4-BE49-F238E27FC236}">
                <a16:creationId xmlns:a16="http://schemas.microsoft.com/office/drawing/2014/main" id="{B4DBC65E-2C74-9C48-9B1D-C8EA1A6E8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593" y="1733926"/>
            <a:ext cx="1620000" cy="1642811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6FDBDFC-02E4-07B5-07FD-93485226C5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750486"/>
              </p:ext>
            </p:extLst>
          </p:nvPr>
        </p:nvGraphicFramePr>
        <p:xfrm>
          <a:off x="3502700" y="7650339"/>
          <a:ext cx="3085862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5862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187994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9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인터페이스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(UMC22)</a:t>
                      </a: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2*2의 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USB오디오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인터페이스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전문적인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48Khz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</a:t>
                      </a:r>
                      <a:r>
                        <a:rPr lang="ko-KR" altLang="ko-KR" sz="9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셈플해상도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Mac OS X 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Windows XP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이상 지원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고품질 마이크 </a:t>
                      </a:r>
                      <a:r>
                        <a:rPr lang="ko-KR" altLang="ko-KR" sz="9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프리앰프설계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+48V </a:t>
                      </a:r>
                      <a:r>
                        <a:rPr lang="ko-KR" altLang="ko-KR" sz="9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팬텀파워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ko-KR" altLang="ko-KR" sz="9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무선수신기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_</a:t>
                      </a:r>
                      <a:r>
                        <a:rPr lang="ko-KR" altLang="ko-KR" sz="9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송신기 </a:t>
                      </a:r>
                      <a:r>
                        <a:rPr lang="en-US" altLang="ko-KR" sz="9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(NWS-913 &amp; MIC)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채널 선택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UHF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 주파수 간섭 없는 채널을 선택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스퀠치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조정으로 송신의 품질이 좋고 신호 끊김과 혼선을 방지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ASC / PLL 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 기본 탑재로 채널 송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수신 채널 </a:t>
                      </a:r>
                      <a:r>
                        <a:rPr lang="ko-KR" altLang="en-US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편리</a:t>
                      </a:r>
                      <a:endParaRPr lang="en-US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후면에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LINE / MIC 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오디오 레벨 설정이 가능</a:t>
                      </a:r>
                    </a:p>
                    <a:p>
                      <a:pPr marL="171450" indent="-171450" fontAlgn="base" latinLnBrk="0"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632</Words>
  <Application>Microsoft Office PowerPoint</Application>
  <PresentationFormat>A4 용지(210x297mm)</PresentationFormat>
  <Paragraphs>126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135</cp:revision>
  <cp:lastPrinted>2026-05-06T02:47:12Z</cp:lastPrinted>
  <dcterms:created xsi:type="dcterms:W3CDTF">2026-04-16T00:46:52Z</dcterms:created>
  <dcterms:modified xsi:type="dcterms:W3CDTF">2026-09-10T01:00:26Z</dcterms:modified>
  <cp:version/>
</cp:coreProperties>
</file>