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528" y="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424302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307711"/>
              </p:ext>
            </p:extLst>
          </p:nvPr>
        </p:nvGraphicFramePr>
        <p:xfrm>
          <a:off x="635069" y="988811"/>
          <a:ext cx="3349101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996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40759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21483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623510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sz="2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 latinLnBrk="0"/>
                      <a:r>
                        <a:rPr lang="en-US" altLang="ko-KR" sz="2000" b="1" kern="0" spc="-300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PORTABLE-CASTER I</a:t>
                      </a:r>
                      <a:endParaRPr lang="ko-KR" altLang="ko-KR" sz="2000" b="1" kern="0" spc="-300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24864011 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4,950,000원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041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939255"/>
              </p:ext>
            </p:extLst>
          </p:nvPr>
        </p:nvGraphicFramePr>
        <p:xfrm>
          <a:off x="3169225" y="1254157"/>
          <a:ext cx="3053705" cy="3010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최대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6ch </a:t>
                      </a:r>
                      <a:r>
                        <a:rPr lang="en-US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(4 HDMI, 2 USB/ IP)</a:t>
                      </a:r>
                      <a:r>
                        <a:rPr lang="en-US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기능_동시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6채널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고화질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11.6“ LCD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패널 적용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직관적인 조작과 고 신뢰성의 컨트롤 버튼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HDMI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출력단자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 Multiview, 1 PGM)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MIC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입력단자와 오디오 출력기능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외부 프로그램연동의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UVC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출력기능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b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영상캡쳐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카메라 입력 연결기능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 Drive(USB_HDD/SSD)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연결의 녹화기능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 Drive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 이미지 파일재생 송출기능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실시간 멀티 스트리밍 방송기능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동시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개의 플랫폼 업로드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_UTUBE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임의위치 및 크기조절의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PIP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화면구성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서로 다른 포맷의 입력 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PGM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 포맷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(1080p_60, 1080i, 720p)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 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 화질 녹화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(1920*1080)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Cut/Fade/Wipe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 다양한 전환 효과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오디오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Mixer, On/Off,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레벨 조정 기능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편리한 녹화 및 </a:t>
                      </a: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Streaming 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제어버튼 </a:t>
                      </a:r>
                      <a:endParaRPr lang="en-US" altLang="ko-KR" sz="900" b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EMG (Emergency Color bar)</a:t>
                      </a:r>
                      <a:r>
                        <a:rPr lang="ko-KR" altLang="ko-KR" sz="900" b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버튼 제공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422209"/>
              </p:ext>
            </p:extLst>
          </p:nvPr>
        </p:nvGraphicFramePr>
        <p:xfrm>
          <a:off x="634784" y="4518663"/>
          <a:ext cx="5508546" cy="4881023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Input Source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(note1)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 HDMI, 2 USB/IP Camera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동시 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6ch)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Output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HDMI (PGM)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HDMI (Multi View)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2318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Input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 HDMI Embedded Audio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 L/R(MIC), 6.3mm Jack(-40db~0db) 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Output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HDMI Embedded Audio with PGM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Audio L/R Stereo, 3.5mm Jack(-5dbm)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22751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HDMI In/Out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1920*1080, 50/60p/</a:t>
                      </a:r>
                      <a:r>
                        <a:rPr lang="en-US" sz="900" b="0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1280*720p. 50/60p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Multi view </a:t>
                      </a: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출력 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1920*1080, 60p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LCD Display 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11.6inch TFT-LCD, 16.7Mcolor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2760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USB I/O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USB3.0-A, (USB Drive HDD/</a:t>
                      </a:r>
                      <a:r>
                        <a:rPr lang="en-US" sz="900" b="0" kern="10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SSD_Image</a:t>
                      </a: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Video Record)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USB3.0 A, (UVC_PC Capture)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LAN 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RJ-45, 10M/100M/1000M Ethernet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28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Effects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Fade(Mix), Wipe, PIP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Recording File </a:t>
                      </a: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MP4, TS (Selected)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REC Video Encoding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H.264 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REC Video Bit Rate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500K~40Mbps_Adjust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USB Media Disk </a:t>
                      </a: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FAT32, NTFS, EXFAT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40564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USB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이미지 파일 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PNG, BMP, JPG(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권장파일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 PNG, 1920*1080, 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크기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&lt;1MB)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001419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UVC Output(USB)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UVC Standard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4461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Live Streaming Format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H.264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03273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Live Streaming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해상도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690185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Live Streaming Format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RTMP, RTMPS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432070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IP Stream Decoding </a:t>
                      </a: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포맷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H.264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75549"/>
                  </a:ext>
                </a:extLst>
              </a:tr>
              <a:tr h="923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IP Decoding Resolution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1920*1080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621841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IP Decoding Protocol</a:t>
                      </a:r>
                      <a:endParaRPr lang="ko-KR" sz="900" b="1" kern="0" spc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HTTP-TS, RTS, HLS, FLV, RTMP</a:t>
                      </a:r>
                      <a:endParaRPr lang="ko-KR" sz="900" b="0" kern="0" spc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823006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사용 온도범위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0~40°C(32~104°F)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988106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사용 습도범위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20~80% RH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069299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전원 입력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DC 12V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5692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소비 전력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18W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23944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제품 무게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2.8kg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152857"/>
                  </a:ext>
                </a:extLst>
              </a:tr>
              <a:tr h="10742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buNone/>
                      </a:pPr>
                      <a:r>
                        <a:rPr lang="ko-KR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제품 크기 </a:t>
                      </a: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(w*h*d)mm</a:t>
                      </a:r>
                      <a:endParaRPr lang="ko-KR" sz="900" b="1" kern="0" spc="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302 * 52 * 201 (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받침대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손잡이 제외</a:t>
                      </a: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828832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789622"/>
            <a:ext cx="624565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1"/>
            <a:r>
              <a:rPr lang="ko-KR" altLang="ko-KR" sz="900" dirty="0">
                <a:latin typeface="+mn-ea"/>
              </a:rPr>
              <a:t>이동형 </a:t>
            </a:r>
            <a:r>
              <a:rPr lang="en-US" altLang="ko-KR" sz="900" dirty="0">
                <a:latin typeface="+mn-ea"/>
              </a:rPr>
              <a:t>AV</a:t>
            </a:r>
            <a:r>
              <a:rPr lang="ko-KR" altLang="ko-KR" sz="900" dirty="0" err="1">
                <a:latin typeface="+mn-ea"/>
              </a:rPr>
              <a:t>스위쳐로서</a:t>
            </a:r>
            <a:r>
              <a:rPr lang="ko-KR" altLang="ko-KR" sz="900" dirty="0">
                <a:latin typeface="+mn-ea"/>
              </a:rPr>
              <a:t> 학교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관공서의 강의실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회의실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콘텐츠 제작실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방송실 등에서</a:t>
            </a:r>
            <a:r>
              <a:rPr lang="en-US" altLang="ko-KR" sz="900" dirty="0">
                <a:latin typeface="+mn-ea"/>
              </a:rPr>
              <a:t> </a:t>
            </a:r>
            <a:r>
              <a:rPr lang="ko-KR" altLang="ko-KR" sz="900" dirty="0">
                <a:latin typeface="+mn-ea"/>
              </a:rPr>
              <a:t>사용하는 제품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215B30-8647-C91A-DE7D-BC362A429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91" y="1409452"/>
            <a:ext cx="1675988" cy="141930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476</Words>
  <Application>Microsoft Office PowerPoint</Application>
  <PresentationFormat>A4 용지(210x297mm)</PresentationFormat>
  <Paragraphs>91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126</cp:revision>
  <cp:lastPrinted>2026-05-06T02:47:12Z</cp:lastPrinted>
  <dcterms:created xsi:type="dcterms:W3CDTF">2026-04-16T00:46:52Z</dcterms:created>
  <dcterms:modified xsi:type="dcterms:W3CDTF">2026-09-09T01:35:00Z</dcterms:modified>
  <cp:version/>
</cp:coreProperties>
</file>