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930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1264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474825"/>
              </p:ext>
            </p:extLst>
          </p:nvPr>
        </p:nvGraphicFramePr>
        <p:xfrm>
          <a:off x="635070" y="13698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나눔명조 ExtraBold" pitchFamily="18" charset="-127"/>
                          <a:ea typeface="나눔명조 ExtraBold" pitchFamily="18" charset="-127"/>
                        </a:rPr>
                        <a:t>BHS-200J</a:t>
                      </a:r>
                      <a:endParaRPr lang="ko-KR" altLang="ko-KR" sz="2000" b="1" dirty="0">
                        <a:solidFill>
                          <a:srgbClr val="39353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23224901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638,000원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422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168457"/>
              </p:ext>
            </p:extLst>
          </p:nvPr>
        </p:nvGraphicFramePr>
        <p:xfrm>
          <a:off x="3169225" y="1635157"/>
          <a:ext cx="3053705" cy="2147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to HD-SDI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뛰어난 호환성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작은 크기 와 가벼운 무게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3G SDI(Level A/B)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지원</a:t>
                      </a:r>
                      <a:endParaRPr lang="en-US" altLang="ko-KR" sz="9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SDI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출력 임베디드 오디오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선택기능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(HDMI 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임베디드 오디오와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Line In </a:t>
                      </a:r>
                      <a:r>
                        <a:rPr lang="ko-KR" altLang="en-US" sz="90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오디오중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선택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 Distance Signal Transmission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Power / Video Status Display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넓은 입력 전원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(5V ~ 18V)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채널 </a:t>
                      </a: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SDI OUT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7501968"/>
              </p:ext>
            </p:extLst>
          </p:nvPr>
        </p:nvGraphicFramePr>
        <p:xfrm>
          <a:off x="634784" y="5288283"/>
          <a:ext cx="5508546" cy="2681734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 x SDI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Audio 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 x Phone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Jack, Stereo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HD: 1920x1080 (60p, 59.94p, 50p),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1920x1080 (60i, 59.94i, 50i, 30p, 29.97p, 25p, 24p, 23.98p)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     1280x720 (60p, 59.94p, 50p)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SD:  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2 x LED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Power, Video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Dip Switch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HDMI Bypass / External Audio Select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3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DC (5V~18V)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3W</a:t>
                      </a: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0°C ~ 40°C (32°F~104°F)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20% ~ 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Product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98g(0.21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Package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400g(0.88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lb</a:t>
                      </a:r>
                      <a:r>
                        <a:rPr lang="en-US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ea"/>
                          <a:ea typeface="+mn-ea"/>
                        </a:rPr>
                        <a:t>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60.8 * 76.8 * 22.4mm (2.3*3.02*0.88 inch)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9095" marR="9095" marT="909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854438"/>
            <a:ext cx="6245659" cy="2346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 신호를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SDI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출력으로 </a:t>
            </a:r>
            <a:r>
              <a:rPr lang="ko-KR" altLang="en-US" sz="900" dirty="0" err="1">
                <a:latin typeface="나눔고딕" panose="020D0604000000000000" pitchFamily="50" charset="-127"/>
                <a:ea typeface="나눔고딕" panose="020D0604000000000000" pitchFamily="50" charset="-127"/>
              </a:rPr>
              <a:t>컨버팅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37144474-A647-4F2D-3163-F1752B40E8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805" y="1845147"/>
            <a:ext cx="1440000" cy="130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472</TotalTime>
  <Words>229</Words>
  <Application>Microsoft Office PowerPoint</Application>
  <PresentationFormat>A4 용지(210x297mm)</PresentationFormat>
  <Paragraphs>46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나눔고딕</vt:lpstr>
      <vt:lpstr>나눔명조 ExtraBold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126</cp:revision>
  <cp:lastPrinted>2026-05-06T02:47:12Z</cp:lastPrinted>
  <dcterms:created xsi:type="dcterms:W3CDTF">2026-04-16T00:46:52Z</dcterms:created>
  <dcterms:modified xsi:type="dcterms:W3CDTF">2026-09-09T02:28:20Z</dcterms:modified>
  <cp:version/>
</cp:coreProperties>
</file>