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528" y="-48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4565792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896957"/>
              </p:ext>
            </p:extLst>
          </p:nvPr>
        </p:nvGraphicFramePr>
        <p:xfrm>
          <a:off x="635070" y="1369811"/>
          <a:ext cx="2583556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18572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93714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252404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defTabSz="790224"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latin typeface="나눔명조 ExtraBold" pitchFamily="18" charset="-127"/>
                          <a:ea typeface="나눔명조 ExtraBold" pitchFamily="18" charset="-127"/>
                        </a:rPr>
                        <a:t>BHS-300J</a:t>
                      </a:r>
                      <a:endParaRPr lang="ko-KR" altLang="ko-KR" sz="2000" b="1" dirty="0">
                        <a:solidFill>
                          <a:srgbClr val="39353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23224905</a:t>
                      </a:r>
                      <a:endParaRPr kumimoji="0" lang="ko-KR" alt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825,000원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42277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02974"/>
              </p:ext>
            </p:extLst>
          </p:nvPr>
        </p:nvGraphicFramePr>
        <p:xfrm>
          <a:off x="3169225" y="1635157"/>
          <a:ext cx="3053705" cy="2330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 to HD-SDI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뛰어난 호환성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스케일링 출력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작은 크기 와 가벼운 무게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외부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Audio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합성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기능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출력 임베디드 오디오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선택기능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(HDMI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임베디드 오디오와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Line In </a:t>
                      </a:r>
                      <a:r>
                        <a:rPr lang="ko-KR" altLang="en-US" sz="9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오디오중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선택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Long Distance Signal Transmission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Power / Video Status Display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넓은 입력 전원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(5V ~ 18V)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채널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SDI OUT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모니터링 출력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A964640-A9B6-73D9-561F-077793F9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582018"/>
              </p:ext>
            </p:extLst>
          </p:nvPr>
        </p:nvGraphicFramePr>
        <p:xfrm>
          <a:off x="634784" y="4841430"/>
          <a:ext cx="5508546" cy="4547735"/>
        </p:xfrm>
        <a:graphic>
          <a:graphicData uri="http://schemas.openxmlformats.org/drawingml/2006/table">
            <a:tbl>
              <a:tblPr/>
              <a:tblGrid>
                <a:gridCol w="1877914">
                  <a:extLst>
                    <a:ext uri="{9D8B030D-6E8A-4147-A177-3AD203B41FA5}">
                      <a16:colId xmlns:a16="http://schemas.microsoft.com/office/drawing/2014/main" val="2701667482"/>
                    </a:ext>
                  </a:extLst>
                </a:gridCol>
                <a:gridCol w="3630632">
                  <a:extLst>
                    <a:ext uri="{9D8B030D-6E8A-4147-A177-3AD203B41FA5}">
                      <a16:colId xmlns:a16="http://schemas.microsoft.com/office/drawing/2014/main" val="359861089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74909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Spec item</a:t>
                      </a: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47661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Input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 x HDMI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401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Output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 x</a:t>
                      </a:r>
                      <a:r>
                        <a:rPr lang="en-U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SDI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 x HDMI</a:t>
                      </a: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20339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Audio Input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 x Phone</a:t>
                      </a:r>
                      <a:r>
                        <a:rPr lang="en-U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Jack, Stereo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298113"/>
                  </a:ext>
                </a:extLst>
              </a:tr>
              <a:tr h="162000">
                <a:tc rowSpan="3">
                  <a:txBody>
                    <a:bodyPr/>
                    <a:lstStyle/>
                    <a:p>
                      <a:pPr algn="ctr" fontAlgn="t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Input Format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ts val="900"/>
                        </a:lnSpc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HD: 1920x1080 (60p, 59.94p, 50p), </a:t>
                      </a:r>
                      <a:b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1920x1080 (60i, 59.94i, 50i, 30p, 29.97p, 25p, 24p, 23.98p) </a:t>
                      </a:r>
                      <a:b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1280x720 (60p, 59.94p, 50p)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166611"/>
                  </a:ext>
                </a:extLst>
              </a:tr>
              <a:tr h="16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SD:  NTSC, PAL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110051"/>
                  </a:ext>
                </a:extLst>
              </a:tr>
              <a:tr h="162000">
                <a:tc vMerge="1">
                  <a:txBody>
                    <a:bodyPr/>
                    <a:lstStyle/>
                    <a:p>
                      <a:pPr algn="l" fontAlgn="t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9095" marR="9095" marT="909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PC</a:t>
                      </a:r>
                      <a:r>
                        <a:rPr 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800X600(,59.94p,60p)</a:t>
                      </a: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1024X768 (59.94p,60p)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1152X864 (59.94p,60p)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1280X600 (59.94p,60p)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1280X768 (59.94p,60p)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1280X800 (59.94p,60p)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1280X960 (59.94p,60p)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1280X1024 (59.94p,60p)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1360x768 (59.94p,60p)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1366x768 (59.94p,60p)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1400x1050 (59.94p,60p)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1440x900 (59.94p,60p)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1600x900 (59.94p,60p)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1600x1200(59.94p,60p)</a:t>
                      </a:r>
                      <a:endParaRPr lang="ko-KR" altLang="ko-KR" sz="90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en-US" altLang="ko-KR" sz="90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1680x1050 (59.94p,60p)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04076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2 x LED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Power, Video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3154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Dip Switch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출력 포맷 선택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입력 오디오 선택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6993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Power Requirement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DC (5V~18V)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65906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Power Consumption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4W</a:t>
                      </a: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72435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Operating Temperature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0°C ~ 40°C (32°F~104°F)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934342"/>
                  </a:ext>
                </a:extLst>
              </a:tr>
              <a:tr h="4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Operating Humidity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20% ~ 80% RH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07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Product Weight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105g(0.23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lb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508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Package Weight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407g(0.89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lb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9086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Dimensions(W*H*D)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ts val="900"/>
                        </a:lnSpc>
                      </a:pP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73.8 * 91.8 * 22.4mm (2.9*3.61*0.88 inch)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040306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333DEDF-122E-1A42-68F0-F135D4CAD535}"/>
              </a:ext>
            </a:extLst>
          </p:cNvPr>
          <p:cNvSpPr/>
          <p:nvPr/>
        </p:nvSpPr>
        <p:spPr>
          <a:xfrm>
            <a:off x="301190" y="854438"/>
            <a:ext cx="6245659" cy="234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출력 스케일링이 가능하며 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HDMI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 신호를 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출력으로 </a:t>
            </a:r>
            <a:r>
              <a:rPr lang="ko-KR" altLang="en-US" sz="9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컨버팅</a:t>
            </a:r>
            <a:endParaRPr lang="en-US" altLang="ko-KR" sz="900" dirty="0">
              <a:solidFill>
                <a:prstClr val="black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5FDC222-B871-71D8-6510-EF484AF1C9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160" y="1893580"/>
            <a:ext cx="1440000" cy="127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337</Words>
  <Application>Microsoft Office PowerPoint</Application>
  <PresentationFormat>A4 용지(210x297mm)</PresentationFormat>
  <Paragraphs>66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나눔고딕</vt:lpstr>
      <vt:lpstr>나눔명조 ExtraBold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129</cp:revision>
  <cp:lastPrinted>2026-05-06T02:47:12Z</cp:lastPrinted>
  <dcterms:created xsi:type="dcterms:W3CDTF">2026-04-16T00:46:52Z</dcterms:created>
  <dcterms:modified xsi:type="dcterms:W3CDTF">2026-09-10T01:19:05Z</dcterms:modified>
  <cp:version/>
</cp:coreProperties>
</file>