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1264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209914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BSH-200J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23224900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638,000원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411240"/>
              </p:ext>
            </p:extLst>
          </p:nvPr>
        </p:nvGraphicFramePr>
        <p:xfrm>
          <a:off x="3169225" y="1635157"/>
          <a:ext cx="3053705" cy="2165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HD-SDI to HDMI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크기 가벼운 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문개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3G SDI(Level A/B)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Re-Clocked Loop Out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멀티포맷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3G-SDI/HD/SD SDI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Automatically detects SD-SDI, HD-SDI and 3G-SDI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8CH Embedded Audio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552905"/>
              </p:ext>
            </p:extLst>
          </p:nvPr>
        </p:nvGraphicFramePr>
        <p:xfrm>
          <a:off x="634784" y="5288283"/>
          <a:ext cx="5508546" cy="2616306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x SDI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SDI Loop-Through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HDMI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HD: 1920x1080 (60p, 59.94p, 50p), </a:t>
                      </a:r>
                      <a:b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1920x1080 (60i, 59.94i, 50i, 30p, 29.97p, 25p, 24p, 23.98p) </a:t>
                      </a:r>
                      <a:b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1920x1080 (30psf, 29.97psf, 25psf)</a:t>
                      </a:r>
                      <a:endParaRPr lang="en-US" altLang="ko-KR" sz="90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t"/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1280x720 (60p, 59.94p, 50p)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SD:  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2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Power, Video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DC (5V~18V)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2.5W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</a:t>
                      </a:r>
                      <a:r>
                        <a:rPr lang="en-US" altLang="ko-KR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76g(0.16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Package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380g(0.83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52.8 * 58.8 * 22.4mm (2.07*2.31*0.88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신호를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출력으로 </a:t>
            </a:r>
            <a:r>
              <a:rPr lang="ko-KR" altLang="en-US" sz="900">
                <a:latin typeface="나눔고딕" panose="020D0604000000000000" pitchFamily="50" charset="-127"/>
                <a:ea typeface="나눔고딕" panose="020D0604000000000000" pitchFamily="50" charset="-127"/>
              </a:rPr>
              <a:t>컨버팅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519A445-CF2F-7B68-390A-9B3CB5BFD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60" y="1832774"/>
            <a:ext cx="1440000" cy="139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224</Words>
  <Application>Microsoft Office PowerPoint</Application>
  <PresentationFormat>A4 용지(210x297mm)</PresentationFormat>
  <Paragraphs>46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132</cp:revision>
  <cp:lastPrinted>2026-05-06T02:47:12Z</cp:lastPrinted>
  <dcterms:created xsi:type="dcterms:W3CDTF">2026-04-16T00:46:52Z</dcterms:created>
  <dcterms:modified xsi:type="dcterms:W3CDTF">2026-09-10T02:03:11Z</dcterms:modified>
  <cp:version/>
</cp:coreProperties>
</file>