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068" y="-93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4565792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116353"/>
              </p:ext>
            </p:extLst>
          </p:nvPr>
        </p:nvGraphicFramePr>
        <p:xfrm>
          <a:off x="635070" y="13698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BSH-300J</a:t>
                      </a:r>
                      <a:endParaRPr lang="ko-KR" altLang="ko-KR" sz="2000" b="1" dirty="0">
                        <a:solidFill>
                          <a:srgbClr val="393536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23224904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825,000원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4227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448574"/>
              </p:ext>
            </p:extLst>
          </p:nvPr>
        </p:nvGraphicFramePr>
        <p:xfrm>
          <a:off x="3169225" y="1635157"/>
          <a:ext cx="3053705" cy="2495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HD-SDI to HDMI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뛰어난 호환성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스케일링 출력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작은 크기와 가벼운 무게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HD-SDI  Embedded Audio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분리 기능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Closed Caption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Re-Clocked Loop Out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멀티포맷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3G-SDI/HD/SD SDI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입력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 Distance Signal Transmission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Power / Video Status Display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넓은 입력 전원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(5V ~ 18V)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Automatically detects SD-SDI, HD-SDI and 3G-SDI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8CH Embedded Audio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920789"/>
              </p:ext>
            </p:extLst>
          </p:nvPr>
        </p:nvGraphicFramePr>
        <p:xfrm>
          <a:off x="634784" y="4841430"/>
          <a:ext cx="5508546" cy="2861571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x SDI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SDI Loop-Through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HDMI</a:t>
                      </a: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HD: 1920x1080 (60p, 59.94p, 50p),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1920x1080 (60i, 59.94i, 50i, 30p, 29.97p, 25p, 24p, 23.98p)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1920x1080 (30psf, 29.97psf, 25psf)</a:t>
                      </a:r>
                      <a:endParaRPr lang="en-US" sz="90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t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1280x720 (60p, 59.94p, 50p)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SD:  NTSC, PAL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Phone</a:t>
                      </a:r>
                      <a:r>
                        <a:rPr lang="en-U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Jack, Stereo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4 x LED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Power, 3G, HD, SD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Dip Switch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출력 포맷 선택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캡션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on/off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선택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DC (5V~18V)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4W</a:t>
                      </a: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4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Temperature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0°C ~ 40°C (32°F~104°F)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Humidity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20% ~ 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508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Product 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130g(0.28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908625"/>
                  </a:ext>
                </a:extLst>
              </a:tr>
              <a:tr h="125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Package</a:t>
                      </a:r>
                      <a:r>
                        <a:rPr lang="en-US" sz="900" b="1" u="none" strike="noStrike" baseline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407g(0.89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603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Dimensions(W*H*D)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60.8 * 76.8 * 22.4 mm(2.39*3.02*0.88 inch)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215061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854438"/>
            <a:ext cx="6245659" cy="23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 스케일링이 가능하며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 신호를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HDMI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출력으로 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컨버팅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1ECBD0A-5A76-0E96-4271-D829EB2FB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660" y="1785600"/>
            <a:ext cx="1440000" cy="144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252</Words>
  <Application>Microsoft Office PowerPoint</Application>
  <PresentationFormat>A4 용지(210x297mm)</PresentationFormat>
  <Paragraphs>52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131</cp:revision>
  <cp:lastPrinted>2026-05-06T02:47:12Z</cp:lastPrinted>
  <dcterms:created xsi:type="dcterms:W3CDTF">2026-04-16T00:46:52Z</dcterms:created>
  <dcterms:modified xsi:type="dcterms:W3CDTF">2026-09-10T02:16:42Z</dcterms:modified>
  <cp:version/>
</cp:coreProperties>
</file>