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656" y="6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5096465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777081"/>
              </p:ext>
            </p:extLst>
          </p:nvPr>
        </p:nvGraphicFramePr>
        <p:xfrm>
          <a:off x="635070" y="1560311"/>
          <a:ext cx="2583556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18572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93714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252404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fontAlgn="base" latinLnBrk="0"/>
                      <a:r>
                        <a:rPr lang="en-US" altLang="ko-KR" sz="2000" b="1" kern="120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STB-R100 </a:t>
                      </a:r>
                      <a:endParaRPr lang="ko-KR" altLang="ko-KR" sz="2000" b="1" kern="1200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23996551</a:t>
                      </a:r>
                      <a:endParaRPr kumimoji="0" lang="ko-KR" alt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649,000원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613278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047463"/>
              </p:ext>
            </p:extLst>
          </p:nvPr>
        </p:nvGraphicFramePr>
        <p:xfrm>
          <a:off x="3169225" y="1825657"/>
          <a:ext cx="3053705" cy="2330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705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IP </a:t>
                      </a:r>
                      <a:r>
                        <a:rPr lang="en-US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네트워크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방송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수신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 HDMI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출력단자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최대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4K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해상도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원격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FTP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파일 및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USB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파일 재생 기능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최대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4K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출력 해상도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URL(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유튜브등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수신 출력기능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내장메모리 동영상 재생기능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PC,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모바일의 웹 설정기능 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IR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리모트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컨트롤러 제공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전원 차단 스위치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원격 방송 전환기능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(BSM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연동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BSM(BON Set-top Manager)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통합관리 프로그램 제공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멀티채널 방송시스템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(PRO-CASTER JIII)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호환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9A964640-A9B6-73D9-561F-077793F98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747942"/>
              </p:ext>
            </p:extLst>
          </p:nvPr>
        </p:nvGraphicFramePr>
        <p:xfrm>
          <a:off x="634784" y="5372104"/>
          <a:ext cx="5108791" cy="2088000"/>
        </p:xfrm>
        <a:graphic>
          <a:graphicData uri="http://schemas.openxmlformats.org/drawingml/2006/table">
            <a:tbl>
              <a:tblPr/>
              <a:tblGrid>
                <a:gridCol w="1741634">
                  <a:extLst>
                    <a:ext uri="{9D8B030D-6E8A-4147-A177-3AD203B41FA5}">
                      <a16:colId xmlns:a16="http://schemas.microsoft.com/office/drawing/2014/main" val="2701667482"/>
                    </a:ext>
                  </a:extLst>
                </a:gridCol>
                <a:gridCol w="3367157">
                  <a:extLst>
                    <a:ext uri="{9D8B030D-6E8A-4147-A177-3AD203B41FA5}">
                      <a16:colId xmlns:a16="http://schemas.microsoft.com/office/drawing/2014/main" val="359861089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74909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ts val="900"/>
                        </a:lnSpc>
                      </a:pPr>
                      <a:r>
                        <a:rPr lang="ko-KR" altLang="ko-KR" sz="9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비디오 출력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HDMI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47661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ts val="900"/>
                        </a:lnSpc>
                      </a:pPr>
                      <a:r>
                        <a:rPr lang="ko-KR" altLang="ko-KR" sz="9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비디오 출력신호 형식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3840*2160, 1920*1080p, 1080i, 1280*720p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7401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ts val="900"/>
                        </a:lnSpc>
                      </a:pPr>
                      <a:r>
                        <a:rPr lang="en-US" altLang="ko-KR" sz="9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CPU</a:t>
                      </a:r>
                      <a:endParaRPr lang="ko-KR" altLang="ko-KR" sz="9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Quad Core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20339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ts val="900"/>
                        </a:lnSpc>
                      </a:pPr>
                      <a:r>
                        <a:rPr lang="en-US" altLang="ko-KR" sz="9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RAM</a:t>
                      </a:r>
                      <a:endParaRPr lang="ko-KR" altLang="ko-KR" sz="9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DDR3 2GB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29811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ts val="900"/>
                        </a:lnSpc>
                      </a:pPr>
                      <a:r>
                        <a:rPr lang="en-US" altLang="ko-KR" sz="9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Flash RAM</a:t>
                      </a:r>
                      <a:endParaRPr lang="ko-KR" altLang="ko-KR" sz="9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8GB, eMMC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16661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ts val="900"/>
                        </a:lnSpc>
                      </a:pPr>
                      <a:r>
                        <a:rPr lang="ko-KR" altLang="ko-KR" sz="9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네트워크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Gbit LAN,RJ-45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11005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ts val="900"/>
                        </a:lnSpc>
                      </a:pPr>
                      <a:r>
                        <a:rPr lang="en-US" altLang="ko-KR" sz="9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I/</a:t>
                      </a:r>
                      <a:r>
                        <a:rPr lang="en-US" altLang="ko-KR" sz="900" b="1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O포트</a:t>
                      </a:r>
                      <a:r>
                        <a:rPr lang="en-US" altLang="ko-KR" sz="9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(note1)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4 USB 2.0</a:t>
                      </a:r>
                    </a:p>
                    <a:p>
                      <a:pPr marL="0" marR="0" indent="0" algn="ctr" fontAlgn="base" latinLnBrk="0">
                        <a:lnSpc>
                          <a:spcPts val="13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IR</a:t>
                      </a:r>
                      <a:r>
                        <a:rPr 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센서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04076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ko-KR" sz="9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 원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DC 12V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3154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fontAlgn="base" latinLnBrk="0">
                        <a:lnSpc>
                          <a:spcPts val="900"/>
                        </a:lnSpc>
                      </a:pPr>
                      <a:r>
                        <a:rPr lang="ko-KR" altLang="ko-KR" sz="9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 량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310g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06993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1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ko-KR" altLang="ko-KR" sz="9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크 기</a:t>
                      </a:r>
                      <a:r>
                        <a:rPr lang="en-US" altLang="ko-KR" sz="900" b="1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(w*h*d)</a:t>
                      </a:r>
                      <a:endParaRPr lang="ko-KR" altLang="ko-KR" sz="900" b="1" kern="1200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90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200*40*140mm</a:t>
                      </a:r>
                      <a:endParaRPr lang="ko-KR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659060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333DEDF-122E-1A42-68F0-F135D4CAD535}"/>
              </a:ext>
            </a:extLst>
          </p:cNvPr>
          <p:cNvSpPr/>
          <p:nvPr/>
        </p:nvSpPr>
        <p:spPr>
          <a:xfrm>
            <a:off x="301190" y="1060178"/>
            <a:ext cx="62456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ko-KR" sz="900" dirty="0">
                <a:latin typeface="+mn-ea"/>
              </a:rPr>
              <a:t>학교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관공서 등의 네트워크 방송 시스템에 사용하는 </a:t>
            </a:r>
            <a:r>
              <a:rPr lang="en-US" altLang="ko-KR" sz="900" dirty="0">
                <a:latin typeface="+mn-ea"/>
              </a:rPr>
              <a:t>IP</a:t>
            </a:r>
            <a:r>
              <a:rPr lang="ko-KR" altLang="ko-KR" sz="900" dirty="0">
                <a:latin typeface="+mn-ea"/>
              </a:rPr>
              <a:t>방송수신 장치로서 원격 </a:t>
            </a:r>
            <a:r>
              <a:rPr lang="en-US" altLang="ko-KR" sz="900" dirty="0">
                <a:latin typeface="+mn-ea"/>
              </a:rPr>
              <a:t>FTP</a:t>
            </a:r>
            <a:r>
              <a:rPr lang="ko-KR" altLang="ko-KR" sz="900" dirty="0">
                <a:latin typeface="+mn-ea"/>
              </a:rPr>
              <a:t>파일 및 </a:t>
            </a:r>
            <a:r>
              <a:rPr lang="en-US" altLang="ko-KR" sz="900" dirty="0">
                <a:latin typeface="+mn-ea"/>
              </a:rPr>
              <a:t>USB</a:t>
            </a:r>
            <a:r>
              <a:rPr lang="ko-KR" altLang="ko-KR" sz="900" dirty="0">
                <a:latin typeface="+mn-ea"/>
              </a:rPr>
              <a:t>파일 재생</a:t>
            </a:r>
            <a:r>
              <a:rPr lang="en-US" altLang="ko-KR" sz="900" dirty="0">
                <a:latin typeface="+mn-ea"/>
              </a:rPr>
              <a:t>, IR </a:t>
            </a:r>
            <a:r>
              <a:rPr lang="ko-KR" altLang="ko-KR" sz="900" dirty="0" err="1">
                <a:latin typeface="+mn-ea"/>
              </a:rPr>
              <a:t>리모트</a:t>
            </a:r>
            <a:r>
              <a:rPr lang="ko-KR" altLang="ko-KR" sz="900" dirty="0">
                <a:latin typeface="+mn-ea"/>
              </a:rPr>
              <a:t> 컨트롤러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ko-KR" sz="900" dirty="0">
                <a:latin typeface="+mn-ea"/>
              </a:rPr>
              <a:t>절전용 전원스위치 기능 등을 갖는 네트워크 </a:t>
            </a:r>
            <a:r>
              <a:rPr lang="en-US" altLang="ko-KR" sz="900" dirty="0">
                <a:latin typeface="+mn-ea"/>
              </a:rPr>
              <a:t>IP </a:t>
            </a:r>
            <a:r>
              <a:rPr lang="ko-KR" altLang="ko-KR" sz="900" dirty="0">
                <a:latin typeface="+mn-ea"/>
              </a:rPr>
              <a:t>방송수신기 장치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6FF5DC-CEAD-4AB0-5BA7-15ED2DB0A2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727" y="2316018"/>
            <a:ext cx="2284569" cy="884738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184</Words>
  <Application>Microsoft Office PowerPoint</Application>
  <PresentationFormat>A4 용지(210x297mm)</PresentationFormat>
  <Paragraphs>42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128</cp:revision>
  <cp:lastPrinted>2026-05-06T02:47:12Z</cp:lastPrinted>
  <dcterms:created xsi:type="dcterms:W3CDTF">2026-04-16T00:46:52Z</dcterms:created>
  <dcterms:modified xsi:type="dcterms:W3CDTF">2026-09-08T08:18:05Z</dcterms:modified>
  <cp:version/>
</cp:coreProperties>
</file>