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068" y="-134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096465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850094"/>
              </p:ext>
            </p:extLst>
          </p:nvPr>
        </p:nvGraphicFramePr>
        <p:xfrm>
          <a:off x="635070" y="15603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 latinLnBrk="0"/>
                      <a:r>
                        <a:rPr lang="en-US" altLang="ko-KR" sz="2000" b="1" kern="12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STB-TR100 </a:t>
                      </a:r>
                      <a:endParaRPr lang="ko-KR" altLang="ko-KR" sz="2000" b="1" kern="120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23996550 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1,450,000원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6132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349974"/>
              </p:ext>
            </p:extLst>
          </p:nvPr>
        </p:nvGraphicFramePr>
        <p:xfrm>
          <a:off x="3169225" y="1825657"/>
          <a:ext cx="3053705" cy="2165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 HDMI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1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HDMI출력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단자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네트워크방송 수신기능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스트리밍 송출 기능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(RTMP_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유튜브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방송채널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자체 방송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송수신기능 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원격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서버 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USB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파일 재생기능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최대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4K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출력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외부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USB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메모리 녹화기능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(max 3hr)</a:t>
                      </a: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내장메모리 동영상 재생기능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PC,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모바일의 웹 설정기능 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BSM(BON Set-top Manager)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통합관리 프로그램 제공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멀티채널 방송시스템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(PRO-CASTER JIII)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호환 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IR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리모트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컨트롤러 제공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209317"/>
              </p:ext>
            </p:extLst>
          </p:nvPr>
        </p:nvGraphicFramePr>
        <p:xfrm>
          <a:off x="634784" y="5372105"/>
          <a:ext cx="5108791" cy="2340000"/>
        </p:xfrm>
        <a:graphic>
          <a:graphicData uri="http://schemas.openxmlformats.org/drawingml/2006/table">
            <a:tbl>
              <a:tblPr/>
              <a:tblGrid>
                <a:gridCol w="174163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367157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비디오 입력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(note1)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1*HDMI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비디오 출력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1*HDMI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IO 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연결장치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10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USB Audio IO, Mouse &amp; Key, USB Memory </a:t>
                      </a:r>
                      <a:endParaRPr lang="ko-KR" sz="900" kern="10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비디오 신호 형식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(note3)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1920*1080p/</a:t>
                      </a:r>
                      <a:r>
                        <a:rPr lang="en-US" sz="900" kern="0" spc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</a:t>
                      </a: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, 1280*720p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CPU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Quad Core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RAM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2GB, DDR4 RAM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Flash RAM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8GB, eMMC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USB (note2)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1* USB2.0, 1* USB3.0, 1 IR</a:t>
                      </a:r>
                      <a:r>
                        <a:rPr lang="ko-KR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센서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네트워크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1* RJ-45,10/100/1000M TCP/IP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전원 공급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DC12V 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제품 중량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포장제외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340g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10215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크 기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(w*h*d)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200*40*140mm</a:t>
                      </a:r>
                      <a:endParaRPr lang="ko-KR" sz="90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825331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6170" y="947714"/>
            <a:ext cx="624565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ko-KR" sz="900" dirty="0">
                <a:latin typeface="+mn-ea"/>
              </a:rPr>
              <a:t>학교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관공서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기업 방송시스템에서 사용하는 네트워크 양방향 </a:t>
            </a:r>
            <a:r>
              <a:rPr lang="en-US" altLang="ko-KR" sz="900" dirty="0">
                <a:latin typeface="+mn-ea"/>
              </a:rPr>
              <a:t>IP </a:t>
            </a:r>
            <a:r>
              <a:rPr lang="ko-KR" altLang="ko-KR" sz="900" dirty="0">
                <a:latin typeface="+mn-ea"/>
              </a:rPr>
              <a:t>송수신 장치로서 네트워크 </a:t>
            </a:r>
            <a:r>
              <a:rPr lang="ko-KR" altLang="ko-KR" sz="900" dirty="0" err="1">
                <a:latin typeface="+mn-ea"/>
              </a:rPr>
              <a:t>스트리밍신호에서</a:t>
            </a:r>
            <a:r>
              <a:rPr lang="ko-KR" altLang="ko-KR" sz="900" dirty="0">
                <a:latin typeface="+mn-ea"/>
              </a:rPr>
              <a:t> </a:t>
            </a:r>
            <a:r>
              <a:rPr lang="en-US" altLang="ko-KR" sz="900" dirty="0">
                <a:latin typeface="+mn-ea"/>
              </a:rPr>
              <a:t>HDMI</a:t>
            </a:r>
            <a:r>
              <a:rPr lang="ko-KR" altLang="ko-KR" sz="900" dirty="0">
                <a:latin typeface="+mn-ea"/>
              </a:rPr>
              <a:t>출력기능 과 </a:t>
            </a:r>
            <a:r>
              <a:rPr lang="en-US" altLang="ko-KR" sz="900" dirty="0">
                <a:latin typeface="+mn-ea"/>
              </a:rPr>
              <a:t>HDMI</a:t>
            </a:r>
            <a:r>
              <a:rPr lang="ko-KR" altLang="ko-KR" sz="900" dirty="0">
                <a:latin typeface="+mn-ea"/>
              </a:rPr>
              <a:t>입력신호에서 네트워크 스트리밍 출력하는 선택이 가능하고 원격설정 및 제어 가능한 </a:t>
            </a:r>
            <a:r>
              <a:rPr lang="en-US" altLang="ko-KR" sz="900" dirty="0">
                <a:latin typeface="+mn-ea"/>
              </a:rPr>
              <a:t>BSM</a:t>
            </a:r>
            <a:r>
              <a:rPr lang="ko-KR" altLang="ko-KR" sz="900" dirty="0">
                <a:latin typeface="+mn-ea"/>
              </a:rPr>
              <a:t>프로그램</a:t>
            </a:r>
            <a:r>
              <a:rPr lang="en-US" altLang="ko-KR" sz="900" dirty="0">
                <a:latin typeface="+mn-ea"/>
              </a:rPr>
              <a:t>, USB</a:t>
            </a:r>
            <a:r>
              <a:rPr lang="ko-KR" altLang="ko-KR" sz="900" dirty="0">
                <a:latin typeface="+mn-ea"/>
              </a:rPr>
              <a:t>녹화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내장메모리의 동영상 재생기능 등을 제공 하는 네트워크 송수신기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910DD3C-34EC-5CEE-9861-5BB3440E4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27" y="2324649"/>
            <a:ext cx="2259576" cy="90000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224</Words>
  <Application>Microsoft Office PowerPoint</Application>
  <PresentationFormat>A4 용지(210x297mm)</PresentationFormat>
  <Paragraphs>45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132</cp:revision>
  <cp:lastPrinted>2026-05-06T02:47:12Z</cp:lastPrinted>
  <dcterms:created xsi:type="dcterms:W3CDTF">2026-04-16T00:46:52Z</dcterms:created>
  <dcterms:modified xsi:type="dcterms:W3CDTF">2026-09-08T08:17:26Z</dcterms:modified>
  <cp:version/>
</cp:coreProperties>
</file>