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528" y="9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1ECBD0A-5A76-0E96-4271-D829EB2FB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569" y="1635157"/>
            <a:ext cx="2835892" cy="1982974"/>
          </a:xfrm>
          <a:prstGeom prst="rect">
            <a:avLst/>
          </a:prstGeom>
        </p:spPr>
      </p:pic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4565792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847258"/>
              </p:ext>
            </p:extLst>
          </p:nvPr>
        </p:nvGraphicFramePr>
        <p:xfrm>
          <a:off x="635070" y="1369811"/>
          <a:ext cx="2583556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18572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93714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252404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defTabSz="790224"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BHA-200J</a:t>
                      </a:r>
                      <a:endParaRPr lang="ko-KR" altLang="ko-KR" sz="2000" b="1" dirty="0">
                        <a:solidFill>
                          <a:srgbClr val="393536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ko-KR" altLang="ko-KR" sz="1000" b="1" i="0" kern="12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23224902</a:t>
                      </a:r>
                      <a:endParaRPr kumimoji="0" lang="ko-KR" alt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792,000원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727" y="1422778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247696"/>
              </p:ext>
            </p:extLst>
          </p:nvPr>
        </p:nvGraphicFramePr>
        <p:xfrm>
          <a:off x="3169225" y="1635157"/>
          <a:ext cx="3053705" cy="2147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705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HDMI to HDMI + Audio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뛰어난 호환성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크기와 가벼운 무게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외부 오디오 분리 기능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HDMI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임베디드 오디오의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Line Out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동시 출력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Long Distance Signal Transmission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Power / Video Status Display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넓은 입력 전원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(5V ~ 18V)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9A964640-A9B6-73D9-561F-077793F98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291233"/>
              </p:ext>
            </p:extLst>
          </p:nvPr>
        </p:nvGraphicFramePr>
        <p:xfrm>
          <a:off x="634784" y="4841430"/>
          <a:ext cx="5508546" cy="2456750"/>
        </p:xfrm>
        <a:graphic>
          <a:graphicData uri="http://schemas.openxmlformats.org/drawingml/2006/table">
            <a:tbl>
              <a:tblPr/>
              <a:tblGrid>
                <a:gridCol w="1877914">
                  <a:extLst>
                    <a:ext uri="{9D8B030D-6E8A-4147-A177-3AD203B41FA5}">
                      <a16:colId xmlns:a16="http://schemas.microsoft.com/office/drawing/2014/main" val="2701667482"/>
                    </a:ext>
                  </a:extLst>
                </a:gridCol>
                <a:gridCol w="3630632">
                  <a:extLst>
                    <a:ext uri="{9D8B030D-6E8A-4147-A177-3AD203B41FA5}">
                      <a16:colId xmlns:a16="http://schemas.microsoft.com/office/drawing/2014/main" val="359861089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74909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Input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x HDMI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47661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Output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x HDMI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7401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Audio Output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x L/R</a:t>
                      </a:r>
                      <a:r>
                        <a:rPr lang="en-US" sz="90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Jack, Stereo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20339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en-US" altLang="ko-KR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Input Format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HD: 1920x1080 (60p, 59.94p, 50p), </a:t>
                      </a:r>
                      <a:b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1920x1080 (60i, 59.94i, 50i, 30p, 29.97p, 25p, 24p, 23.98p) </a:t>
                      </a:r>
                      <a:b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1280x720 (60p, 59.94p, 50p)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SD:  NTSC, PAL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3154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2 x LED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Power, Video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06993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Power Requirement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DC (5V~18V)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65906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Power Consumption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2.8W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72435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Operating Temperature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0°C ~ 40°C (32°F~104°F)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934342"/>
                  </a:ext>
                </a:extLst>
              </a:tr>
              <a:tr h="4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Operating Humidity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20% ~ 80% RH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07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Product</a:t>
                      </a:r>
                      <a:r>
                        <a:rPr lang="en-US" altLang="ko-KR" sz="900" b="1" u="none" strike="noStrike" baseline="0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Weight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100g(0.22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lb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508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Package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Weight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402g(0.88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lb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908625"/>
                  </a:ext>
                </a:extLst>
              </a:tr>
              <a:tr h="125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Dimensions(W*H*D)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60.8 * 83.6 * 29mm (2.3*3.3*1.14 inch)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603228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333DEDF-122E-1A42-68F0-F135D4CAD535}"/>
              </a:ext>
            </a:extLst>
          </p:cNvPr>
          <p:cNvSpPr/>
          <p:nvPr/>
        </p:nvSpPr>
        <p:spPr>
          <a:xfrm>
            <a:off x="301190" y="854438"/>
            <a:ext cx="6245659" cy="234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 임베디드 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HDMI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오디오를 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L/R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오디오로 분리해서 출력</a:t>
            </a:r>
            <a:endParaRPr lang="en-US" altLang="ko-KR" sz="9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211</Words>
  <Application>Microsoft Office PowerPoint</Application>
  <PresentationFormat>A4 용지(210x297mm)</PresentationFormat>
  <Paragraphs>44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133</cp:revision>
  <cp:lastPrinted>2026-05-06T02:47:12Z</cp:lastPrinted>
  <dcterms:created xsi:type="dcterms:W3CDTF">2026-04-16T00:46:52Z</dcterms:created>
  <dcterms:modified xsi:type="dcterms:W3CDTF">2026-09-10T06:45:23Z</dcterms:modified>
  <cp:version/>
</cp:coreProperties>
</file>